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6" r:id="rId2"/>
    <p:sldId id="267" r:id="rId3"/>
    <p:sldId id="263" r:id="rId4"/>
    <p:sldId id="264" r:id="rId5"/>
    <p:sldId id="260" r:id="rId6"/>
    <p:sldId id="261" r:id="rId7"/>
    <p:sldId id="262" r:id="rId8"/>
    <p:sldId id="265" r:id="rId9"/>
    <p:sldId id="266"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els Belmans" initials="NB" lastIdx="2" clrIdx="0">
    <p:extLst>
      <p:ext uri="{19B8F6BF-5375-455C-9EA6-DF929625EA0E}">
        <p15:presenceInfo xmlns:p15="http://schemas.microsoft.com/office/powerpoint/2012/main" userId="S-1-5-21-2143564435-1125984783-857296014-332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94"/>
  </p:normalViewPr>
  <p:slideViewPr>
    <p:cSldViewPr snapToGrid="0" snapToObjects="1">
      <p:cViewPr varScale="1">
        <p:scale>
          <a:sx n="67" d="100"/>
          <a:sy n="67" d="100"/>
        </p:scale>
        <p:origin x="-2118" y="126"/>
      </p:cViewPr>
      <p:guideLst/>
    </p:cSldViewPr>
  </p:slideViewPr>
  <p:notesTextViewPr>
    <p:cViewPr>
      <p:scale>
        <a:sx n="1" d="1"/>
        <a:sy n="1" d="1"/>
      </p:scale>
      <p:origin x="0" y="0"/>
    </p:cViewPr>
  </p:notesTextViewPr>
  <p:notesViewPr>
    <p:cSldViewPr snapToGrid="0" snapToObjects="1">
      <p:cViewPr varScale="1">
        <p:scale>
          <a:sx n="74" d="100"/>
          <a:sy n="74" d="100"/>
        </p:scale>
        <p:origin x="2899"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1B6EA4FE-D305-A446-AFC4-D3E5B8E606E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6FE1DF4-93B1-1C48-9135-802E4CF83A7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363BAE6-26FD-254A-81AD-A05F122EBA2B}" type="datetimeFigureOut">
              <a:rPr lang="fr-FR" smtClean="0"/>
              <a:t>07/10/2021</a:t>
            </a:fld>
            <a:endParaRPr lang="fr-FR"/>
          </a:p>
        </p:txBody>
      </p:sp>
      <p:sp>
        <p:nvSpPr>
          <p:cNvPr id="4" name="Espace réservé du pied de page 3">
            <a:extLst>
              <a:ext uri="{FF2B5EF4-FFF2-40B4-BE49-F238E27FC236}">
                <a16:creationId xmlns:a16="http://schemas.microsoft.com/office/drawing/2014/main" id="{237F2549-7A2F-E342-A58C-37E011F7DAE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E5ABC0CC-E4FA-EB4E-B567-D376226911E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00F4366-A982-6C4B-AF34-C021DC56235D}" type="slidenum">
              <a:rPr lang="fr-FR" smtClean="0"/>
              <a:t>‹Nº›</a:t>
            </a:fld>
            <a:endParaRPr lang="fr-FR"/>
          </a:p>
        </p:txBody>
      </p:sp>
    </p:spTree>
    <p:extLst>
      <p:ext uri="{BB962C8B-B14F-4D97-AF65-F5344CB8AC3E}">
        <p14:creationId xmlns:p14="http://schemas.microsoft.com/office/powerpoint/2010/main" val="4112756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6E9205-1429-4DF3-88CA-C159B6DAA386}" type="datetimeFigureOut">
              <a:rPr lang="en-GB" smtClean="0"/>
              <a:t>07/10/2021</a:t>
            </a:fld>
            <a:endParaRPr lang="en-GB"/>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C060E9-F6B4-4EBA-8C98-B0EF441C8802}" type="slidenum">
              <a:rPr lang="en-GB" smtClean="0"/>
              <a:t>‹Nº›</a:t>
            </a:fld>
            <a:endParaRPr lang="en-GB"/>
          </a:p>
        </p:txBody>
      </p:sp>
    </p:spTree>
    <p:extLst>
      <p:ext uri="{BB962C8B-B14F-4D97-AF65-F5344CB8AC3E}">
        <p14:creationId xmlns:p14="http://schemas.microsoft.com/office/powerpoint/2010/main" val="2957091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9B08E071-63B9-E643-9191-760DC66D4463}"/>
              </a:ext>
            </a:extLst>
          </p:cNvPr>
          <p:cNvPicPr>
            <a:picLocks noChangeAspect="1"/>
          </p:cNvPicPr>
          <p:nvPr userDrawn="1"/>
        </p:nvPicPr>
        <p:blipFill>
          <a:blip r:embed="rId2"/>
          <a:stretch>
            <a:fillRect/>
          </a:stretch>
        </p:blipFill>
        <p:spPr>
          <a:xfrm>
            <a:off x="-190800" y="-190800"/>
            <a:ext cx="12580295" cy="7243200"/>
          </a:xfrm>
          <a:prstGeom prst="rect">
            <a:avLst/>
          </a:prstGeom>
        </p:spPr>
      </p:pic>
      <p:sp>
        <p:nvSpPr>
          <p:cNvPr id="2" name="Titre 1">
            <a:extLst>
              <a:ext uri="{FF2B5EF4-FFF2-40B4-BE49-F238E27FC236}">
                <a16:creationId xmlns:a16="http://schemas.microsoft.com/office/drawing/2014/main" id="{8C332768-0772-2841-B21D-11E461528F2D}"/>
              </a:ext>
            </a:extLst>
          </p:cNvPr>
          <p:cNvSpPr>
            <a:spLocks noGrp="1"/>
          </p:cNvSpPr>
          <p:nvPr>
            <p:ph type="ctrTitle"/>
          </p:nvPr>
        </p:nvSpPr>
        <p:spPr>
          <a:xfrm>
            <a:off x="2880000" y="2880000"/>
            <a:ext cx="8280000" cy="648000"/>
          </a:xfrm>
        </p:spPr>
        <p:txBody>
          <a:bodyPr anchor="ctr" anchorCtr="0">
            <a:normAutofit/>
          </a:bodyPr>
          <a:lstStyle>
            <a:lvl1pPr algn="l" defTabSz="457200" rtl="0" eaLnBrk="1" latinLnBrk="0" hangingPunct="1">
              <a:spcBef>
                <a:spcPct val="0"/>
              </a:spcBef>
              <a:buNone/>
              <a:defRPr lang="fr-FR" sz="3600" b="1" kern="1200" cap="all" spc="20" baseline="0" dirty="0">
                <a:solidFill>
                  <a:srgbClr val="2C5688"/>
                </a:solidFill>
                <a:latin typeface="Myriad Pro Semibold" panose="020B0503030403020204" pitchFamily="34" charset="0"/>
                <a:ea typeface="+mj-ea"/>
                <a:cs typeface="+mj-cs"/>
              </a:defRPr>
            </a:lvl1pPr>
          </a:lstStyle>
          <a:p>
            <a:r>
              <a:rPr lang="en-GB" noProof="0" dirty="0" err="1" smtClean="0"/>
              <a:t>Modifiez</a:t>
            </a:r>
            <a:r>
              <a:rPr lang="fr-FR" dirty="0" smtClean="0"/>
              <a:t> le style du titre</a:t>
            </a:r>
            <a:endParaRPr lang="fr-FR" dirty="0"/>
          </a:p>
        </p:txBody>
      </p:sp>
      <p:sp>
        <p:nvSpPr>
          <p:cNvPr id="3" name="Sous-titre 2">
            <a:extLst>
              <a:ext uri="{FF2B5EF4-FFF2-40B4-BE49-F238E27FC236}">
                <a16:creationId xmlns:a16="http://schemas.microsoft.com/office/drawing/2014/main" id="{99E0AB04-A508-2A4A-A500-F1FBC798D316}"/>
              </a:ext>
            </a:extLst>
          </p:cNvPr>
          <p:cNvSpPr>
            <a:spLocks noGrp="1"/>
          </p:cNvSpPr>
          <p:nvPr>
            <p:ph type="subTitle" idx="1"/>
          </p:nvPr>
        </p:nvSpPr>
        <p:spPr>
          <a:xfrm>
            <a:off x="2880000" y="3456000"/>
            <a:ext cx="8280000" cy="648000"/>
          </a:xfrm>
        </p:spPr>
        <p:txBody>
          <a:bodyPr anchor="ctr" anchorCtr="0">
            <a:noAutofit/>
          </a:bodyPr>
          <a:lstStyle>
            <a:lvl1pPr marL="0" indent="0" algn="l" defTabSz="457200" rtl="0" eaLnBrk="1" latinLnBrk="0" hangingPunct="1">
              <a:buNone/>
              <a:defRPr lang="fr-FR" sz="2800" kern="1200" dirty="0">
                <a:solidFill>
                  <a:srgbClr val="2C5688"/>
                </a:solidFill>
                <a:latin typeface="Myriad Pro" panose="020B0503030403020204" pitchFamily="34" charset="0"/>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dirty="0"/>
          </a:p>
        </p:txBody>
      </p:sp>
      <p:pic>
        <p:nvPicPr>
          <p:cNvPr id="10" name="Image 3"/>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5770802"/>
            <a:ext cx="600710" cy="396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userDrawn="1"/>
        </p:nvSpPr>
        <p:spPr>
          <a:xfrm>
            <a:off x="1387937" y="5817728"/>
            <a:ext cx="10084743" cy="523220"/>
          </a:xfrm>
          <a:prstGeom prst="rect">
            <a:avLst/>
          </a:prstGeom>
        </p:spPr>
        <p:txBody>
          <a:bodyPr wrap="square">
            <a:spAutoFit/>
          </a:bodyPr>
          <a:lstStyle/>
          <a:p>
            <a:r>
              <a:rPr lang="en-GB" sz="1400" i="1" kern="1200" dirty="0" smtClean="0">
                <a:solidFill>
                  <a:schemeClr val="accent1">
                    <a:lumMod val="75000"/>
                  </a:schemeClr>
                </a:solidFill>
                <a:latin typeface="+mn-lt"/>
                <a:ea typeface="+mn-ea"/>
                <a:cs typeface="+mn-cs"/>
              </a:rPr>
              <a:t>This project has received funding from the European Union’s Horizon 2020 research and innovation programme 2014-2018 under grant agreement N°847593</a:t>
            </a:r>
            <a:endParaRPr lang="en-GB" altLang="en-US" sz="1400" i="1" dirty="0" smtClean="0">
              <a:solidFill>
                <a:schemeClr val="accent1">
                  <a:lumMod val="75000"/>
                </a:schemeClr>
              </a:solidFill>
            </a:endParaRPr>
          </a:p>
        </p:txBody>
      </p:sp>
      <p:sp>
        <p:nvSpPr>
          <p:cNvPr id="4" name="Marcador de fecha 3"/>
          <p:cNvSpPr>
            <a:spLocks noGrp="1"/>
          </p:cNvSpPr>
          <p:nvPr>
            <p:ph type="dt" sz="half" idx="10"/>
          </p:nvPr>
        </p:nvSpPr>
        <p:spPr/>
        <p:txBody>
          <a:bodyPr/>
          <a:lstStyle/>
          <a:p>
            <a:r>
              <a:rPr lang="fr-FR" smtClean="0"/>
              <a:t>Date</a:t>
            </a:r>
            <a:endParaRPr lang="fr-FR"/>
          </a:p>
        </p:txBody>
      </p:sp>
      <p:sp>
        <p:nvSpPr>
          <p:cNvPr id="5" name="Marcador de pie de página 4"/>
          <p:cNvSpPr>
            <a:spLocks noGrp="1"/>
          </p:cNvSpPr>
          <p:nvPr>
            <p:ph type="ftr" sz="quarter" idx="11"/>
          </p:nvPr>
        </p:nvSpPr>
        <p:spPr/>
        <p:txBody>
          <a:bodyPr/>
          <a:lstStyle/>
          <a:p>
            <a:r>
              <a:rPr lang="fr-FR" smtClean="0"/>
              <a:t>Training material</a:t>
            </a:r>
            <a:endParaRPr lang="fr-FR" dirty="0"/>
          </a:p>
        </p:txBody>
      </p:sp>
      <p:sp>
        <p:nvSpPr>
          <p:cNvPr id="6" name="Marcador de número de diapositiva 5"/>
          <p:cNvSpPr>
            <a:spLocks noGrp="1"/>
          </p:cNvSpPr>
          <p:nvPr>
            <p:ph type="sldNum" sz="quarter" idx="12"/>
          </p:nvPr>
        </p:nvSpPr>
        <p:spPr/>
        <p:txBody>
          <a:bodyPr/>
          <a:lstStyle/>
          <a:p>
            <a:fld id="{3656F5A9-422C-EB45-9C38-CDA2D337D9D8}" type="slidenum">
              <a:rPr lang="fr-FR" smtClean="0"/>
              <a:t>‹Nº›</a:t>
            </a:fld>
            <a:endParaRPr lang="fr-FR"/>
          </a:p>
        </p:txBody>
      </p:sp>
    </p:spTree>
    <p:extLst>
      <p:ext uri="{BB962C8B-B14F-4D97-AF65-F5344CB8AC3E}">
        <p14:creationId xmlns:p14="http://schemas.microsoft.com/office/powerpoint/2010/main" val="10771416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721DA57-BA81-A642-8150-0BC65FFED145}"/>
              </a:ext>
            </a:extLst>
          </p:cNvPr>
          <p:cNvPicPr>
            <a:picLocks noChangeAspect="1"/>
          </p:cNvPicPr>
          <p:nvPr userDrawn="1"/>
        </p:nvPicPr>
        <p:blipFill>
          <a:blip r:embed="rId2"/>
          <a:stretch>
            <a:fillRect/>
          </a:stretch>
        </p:blipFill>
        <p:spPr>
          <a:xfrm>
            <a:off x="-190800" y="-190800"/>
            <a:ext cx="12571086" cy="7225200"/>
          </a:xfrm>
          <a:prstGeom prst="rect">
            <a:avLst/>
          </a:prstGeom>
        </p:spPr>
      </p:pic>
      <p:sp>
        <p:nvSpPr>
          <p:cNvPr id="2" name="Titre 1">
            <a:extLst>
              <a:ext uri="{FF2B5EF4-FFF2-40B4-BE49-F238E27FC236}">
                <a16:creationId xmlns:a16="http://schemas.microsoft.com/office/drawing/2014/main" id="{CC3CDD56-5266-8B44-BD89-5484B3312F6B}"/>
              </a:ext>
            </a:extLst>
          </p:cNvPr>
          <p:cNvSpPr>
            <a:spLocks noGrp="1"/>
          </p:cNvSpPr>
          <p:nvPr>
            <p:ph type="title"/>
          </p:nvPr>
        </p:nvSpPr>
        <p:spPr>
          <a:xfrm>
            <a:off x="864000" y="828000"/>
            <a:ext cx="10440000" cy="676060"/>
          </a:xfrm>
        </p:spPr>
        <p:txBody>
          <a:bodyPr lIns="90000">
            <a:normAutofit/>
          </a:bodyPr>
          <a:lstStyle>
            <a:lvl1pPr marL="0" algn="l" defTabSz="457200" rtl="0" eaLnBrk="1" latinLnBrk="0" hangingPunct="1">
              <a:defRPr lang="fr-FR" sz="2100" b="1" kern="1200" cap="all" baseline="0" dirty="0">
                <a:solidFill>
                  <a:srgbClr val="00548A"/>
                </a:solidFill>
                <a:latin typeface="Myriad Pro" panose="020B0503030403020204" pitchFamily="34" charset="0"/>
                <a:ea typeface="+mn-ea"/>
                <a:cs typeface="+mn-cs"/>
              </a:defRPr>
            </a:lvl1pPr>
          </a:lstStyle>
          <a:p>
            <a:r>
              <a:rPr lang="fr-FR" smtClean="0"/>
              <a:t>Modifiez le style du titre</a:t>
            </a:r>
            <a:endParaRPr lang="fr-FR" dirty="0"/>
          </a:p>
        </p:txBody>
      </p:sp>
      <p:sp>
        <p:nvSpPr>
          <p:cNvPr id="3" name="Espace réservé du contenu 2">
            <a:extLst>
              <a:ext uri="{FF2B5EF4-FFF2-40B4-BE49-F238E27FC236}">
                <a16:creationId xmlns:a16="http://schemas.microsoft.com/office/drawing/2014/main" id="{840299DD-A5E2-354E-81B9-141DC6696E0F}"/>
              </a:ext>
            </a:extLst>
          </p:cNvPr>
          <p:cNvSpPr>
            <a:spLocks noGrp="1"/>
          </p:cNvSpPr>
          <p:nvPr>
            <p:ph idx="1"/>
          </p:nvPr>
        </p:nvSpPr>
        <p:spPr>
          <a:xfrm>
            <a:off x="864000" y="1615155"/>
            <a:ext cx="10440000" cy="4141244"/>
          </a:xfrm>
        </p:spPr>
        <p:txBody>
          <a:bodyPr lIns="90000"/>
          <a:lstStyle>
            <a:lvl1pPr>
              <a:lnSpc>
                <a:spcPct val="100000"/>
              </a:lnSpc>
              <a:spcAft>
                <a:spcPts val="500"/>
              </a:spcAft>
              <a:defRPr lang="fr-FR" sz="1800" b="1" kern="1200" baseline="0" dirty="0" smtClean="0">
                <a:solidFill>
                  <a:srgbClr val="6C6C6C"/>
                </a:solidFill>
                <a:latin typeface="Myriad Pro" panose="020B0503030403020204" pitchFamily="34" charset="0"/>
                <a:ea typeface="+mn-ea"/>
                <a:cs typeface="+mn-cs"/>
              </a:defRPr>
            </a:lvl1pPr>
            <a:lvl2pPr>
              <a:lnSpc>
                <a:spcPct val="100000"/>
              </a:lnSpc>
              <a:spcAft>
                <a:spcPts val="300"/>
              </a:spcAft>
              <a:defRPr lang="fr-FR" sz="1600" kern="1200" baseline="0" dirty="0" smtClean="0">
                <a:solidFill>
                  <a:srgbClr val="6C6C6C"/>
                </a:solidFill>
                <a:latin typeface="Myriad Pro" panose="020B0503030403020204" pitchFamily="34" charset="0"/>
                <a:ea typeface="+mn-ea"/>
                <a:cs typeface="+mn-cs"/>
              </a:defRPr>
            </a:lvl2pPr>
            <a:lvl3pPr>
              <a:lnSpc>
                <a:spcPct val="100000"/>
              </a:lnSpc>
              <a:spcAft>
                <a:spcPts val="300"/>
              </a:spcAft>
              <a:defRPr sz="1500" baseline="0">
                <a:solidFill>
                  <a:srgbClr val="00548A"/>
                </a:solidFill>
                <a:latin typeface="Myriad Pro" panose="020B0503030403020204" pitchFamily="34" charset="0"/>
              </a:defRPr>
            </a:lvl3pPr>
            <a:lvl4pPr>
              <a:lnSpc>
                <a:spcPct val="100000"/>
              </a:lnSpc>
              <a:spcBef>
                <a:spcPts val="300"/>
              </a:spcBef>
              <a:spcAft>
                <a:spcPts val="200"/>
              </a:spcAft>
              <a:defRPr sz="1400" baseline="0">
                <a:solidFill>
                  <a:srgbClr val="65A3CC"/>
                </a:solidFill>
                <a:latin typeface="Myriad Pro" panose="020B0503030403020204" pitchFamily="34" charset="0"/>
              </a:defRPr>
            </a:lvl4pPr>
            <a:lvl5pPr>
              <a:lnSpc>
                <a:spcPct val="100000"/>
              </a:lnSpc>
              <a:spcBef>
                <a:spcPts val="300"/>
              </a:spcBef>
              <a:spcAft>
                <a:spcPts val="200"/>
              </a:spcAft>
              <a:defRPr sz="1400" baseline="0">
                <a:solidFill>
                  <a:srgbClr val="56A099"/>
                </a:solidFill>
                <a:latin typeface="Myriad Pro" panose="020B0503030403020204" pitchFamily="34" charset="0"/>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e la date 3">
            <a:extLst>
              <a:ext uri="{FF2B5EF4-FFF2-40B4-BE49-F238E27FC236}">
                <a16:creationId xmlns:a16="http://schemas.microsoft.com/office/drawing/2014/main" id="{9E3916E4-4201-3C4B-9549-785AE6DB4222}"/>
              </a:ext>
            </a:extLst>
          </p:cNvPr>
          <p:cNvSpPr>
            <a:spLocks noGrp="1"/>
          </p:cNvSpPr>
          <p:nvPr>
            <p:ph type="dt" sz="half" idx="10"/>
          </p:nvPr>
        </p:nvSpPr>
        <p:spPr/>
        <p:txBody>
          <a:bodyPr/>
          <a:lstStyle/>
          <a:p>
            <a:r>
              <a:rPr lang="fr-FR" smtClean="0"/>
              <a:t>Date</a:t>
            </a:r>
            <a:endParaRPr lang="fr-FR"/>
          </a:p>
        </p:txBody>
      </p:sp>
      <p:sp>
        <p:nvSpPr>
          <p:cNvPr id="5" name="Espace réservé du pied de page 4">
            <a:extLst>
              <a:ext uri="{FF2B5EF4-FFF2-40B4-BE49-F238E27FC236}">
                <a16:creationId xmlns:a16="http://schemas.microsoft.com/office/drawing/2014/main" id="{2F7AAB8C-0832-724E-80B3-071ED73F6351}"/>
              </a:ext>
            </a:extLst>
          </p:cNvPr>
          <p:cNvSpPr>
            <a:spLocks noGrp="1"/>
          </p:cNvSpPr>
          <p:nvPr>
            <p:ph type="ftr" sz="quarter" idx="11"/>
          </p:nvPr>
        </p:nvSpPr>
        <p:spPr/>
        <p:txBody>
          <a:bodyPr/>
          <a:lstStyle>
            <a:lvl1pPr>
              <a:defRPr/>
            </a:lvl1pPr>
          </a:lstStyle>
          <a:p>
            <a:r>
              <a:rPr lang="fr-FR" dirty="0" smtClean="0"/>
              <a:t>Training material</a:t>
            </a:r>
            <a:endParaRPr lang="fr-FR" dirty="0"/>
          </a:p>
        </p:txBody>
      </p:sp>
      <p:sp>
        <p:nvSpPr>
          <p:cNvPr id="6" name="Espace réservé du numéro de diapositive 5">
            <a:extLst>
              <a:ext uri="{FF2B5EF4-FFF2-40B4-BE49-F238E27FC236}">
                <a16:creationId xmlns:a16="http://schemas.microsoft.com/office/drawing/2014/main" id="{E8CE3C10-C001-AF42-99BE-F55B1438A244}"/>
              </a:ext>
            </a:extLst>
          </p:cNvPr>
          <p:cNvSpPr>
            <a:spLocks noGrp="1"/>
          </p:cNvSpPr>
          <p:nvPr>
            <p:ph type="sldNum" sz="quarter" idx="12"/>
          </p:nvPr>
        </p:nvSpPr>
        <p:spPr/>
        <p:txBody>
          <a:bodyPr/>
          <a:lstStyle/>
          <a:p>
            <a:fld id="{3656F5A9-422C-EB45-9C38-CDA2D337D9D8}" type="slidenum">
              <a:rPr lang="fr-FR" smtClean="0"/>
              <a:t>‹Nº›</a:t>
            </a:fld>
            <a:endParaRPr lang="fr-FR"/>
          </a:p>
        </p:txBody>
      </p:sp>
    </p:spTree>
    <p:extLst>
      <p:ext uri="{BB962C8B-B14F-4D97-AF65-F5344CB8AC3E}">
        <p14:creationId xmlns:p14="http://schemas.microsoft.com/office/powerpoint/2010/main" val="19302458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721DA57-BA81-A642-8150-0BC65FFED145}"/>
              </a:ext>
            </a:extLst>
          </p:cNvPr>
          <p:cNvPicPr>
            <a:picLocks noChangeAspect="1"/>
          </p:cNvPicPr>
          <p:nvPr userDrawn="1"/>
        </p:nvPicPr>
        <p:blipFill>
          <a:blip r:embed="rId2"/>
          <a:stretch>
            <a:fillRect/>
          </a:stretch>
        </p:blipFill>
        <p:spPr>
          <a:xfrm>
            <a:off x="-190800" y="-190800"/>
            <a:ext cx="12571086" cy="7225200"/>
          </a:xfrm>
          <a:prstGeom prst="rect">
            <a:avLst/>
          </a:prstGeom>
        </p:spPr>
      </p:pic>
      <p:sp>
        <p:nvSpPr>
          <p:cNvPr id="2" name="Titre 1">
            <a:extLst>
              <a:ext uri="{FF2B5EF4-FFF2-40B4-BE49-F238E27FC236}">
                <a16:creationId xmlns:a16="http://schemas.microsoft.com/office/drawing/2014/main" id="{CC3CDD56-5266-8B44-BD89-5484B3312F6B}"/>
              </a:ext>
            </a:extLst>
          </p:cNvPr>
          <p:cNvSpPr>
            <a:spLocks noGrp="1"/>
          </p:cNvSpPr>
          <p:nvPr>
            <p:ph type="title"/>
          </p:nvPr>
        </p:nvSpPr>
        <p:spPr>
          <a:xfrm>
            <a:off x="864000" y="828000"/>
            <a:ext cx="10440000" cy="684606"/>
          </a:xfrm>
        </p:spPr>
        <p:txBody>
          <a:bodyPr lIns="90000">
            <a:normAutofit/>
          </a:bodyPr>
          <a:lstStyle>
            <a:lvl1pPr marL="0" algn="l" defTabSz="457200" rtl="0" eaLnBrk="1" latinLnBrk="0" hangingPunct="1">
              <a:defRPr lang="fr-FR" sz="2100" b="1" kern="1200" cap="all" baseline="0" dirty="0">
                <a:solidFill>
                  <a:srgbClr val="00548A"/>
                </a:solidFill>
                <a:latin typeface="Myriad Pro" panose="020B0503030403020204" pitchFamily="34" charset="0"/>
                <a:ea typeface="+mn-ea"/>
                <a:cs typeface="+mn-cs"/>
              </a:defRPr>
            </a:lvl1pPr>
          </a:lstStyle>
          <a:p>
            <a:r>
              <a:rPr lang="fr-FR" smtClean="0"/>
              <a:t>Modifiez le style du titre</a:t>
            </a:r>
            <a:endParaRPr lang="fr-FR" dirty="0"/>
          </a:p>
        </p:txBody>
      </p:sp>
      <p:sp>
        <p:nvSpPr>
          <p:cNvPr id="3" name="Espace réservé du contenu 2">
            <a:extLst>
              <a:ext uri="{FF2B5EF4-FFF2-40B4-BE49-F238E27FC236}">
                <a16:creationId xmlns:a16="http://schemas.microsoft.com/office/drawing/2014/main" id="{840299DD-A5E2-354E-81B9-141DC6696E0F}"/>
              </a:ext>
            </a:extLst>
          </p:cNvPr>
          <p:cNvSpPr>
            <a:spLocks noGrp="1"/>
          </p:cNvSpPr>
          <p:nvPr>
            <p:ph idx="1"/>
          </p:nvPr>
        </p:nvSpPr>
        <p:spPr>
          <a:xfrm>
            <a:off x="864000" y="1623700"/>
            <a:ext cx="6696000" cy="4132699"/>
          </a:xfrm>
        </p:spPr>
        <p:txBody>
          <a:bodyPr lIns="90000"/>
          <a:lstStyle>
            <a:lvl1pPr>
              <a:lnSpc>
                <a:spcPct val="100000"/>
              </a:lnSpc>
              <a:spcAft>
                <a:spcPts val="500"/>
              </a:spcAft>
              <a:defRPr lang="fr-FR" sz="1800" b="1" kern="1200" baseline="0" dirty="0" smtClean="0">
                <a:solidFill>
                  <a:srgbClr val="6C6C6C"/>
                </a:solidFill>
                <a:latin typeface="Myriad Pro" panose="020B0503030403020204" pitchFamily="34" charset="0"/>
                <a:ea typeface="+mn-ea"/>
                <a:cs typeface="+mn-cs"/>
              </a:defRPr>
            </a:lvl1pPr>
            <a:lvl2pPr>
              <a:lnSpc>
                <a:spcPct val="100000"/>
              </a:lnSpc>
              <a:spcAft>
                <a:spcPts val="300"/>
              </a:spcAft>
              <a:defRPr lang="fr-FR" sz="1600" kern="1200" baseline="0" dirty="0" smtClean="0">
                <a:solidFill>
                  <a:srgbClr val="6C6C6C"/>
                </a:solidFill>
                <a:latin typeface="Myriad Pro" panose="020B0503030403020204" pitchFamily="34" charset="0"/>
                <a:ea typeface="+mn-ea"/>
                <a:cs typeface="+mn-cs"/>
              </a:defRPr>
            </a:lvl2pPr>
            <a:lvl3pPr>
              <a:lnSpc>
                <a:spcPct val="100000"/>
              </a:lnSpc>
              <a:spcAft>
                <a:spcPts val="300"/>
              </a:spcAft>
              <a:defRPr sz="1500" baseline="0">
                <a:solidFill>
                  <a:srgbClr val="00548A"/>
                </a:solidFill>
                <a:latin typeface="Myriad Pro" panose="020B0503030403020204" pitchFamily="34" charset="0"/>
              </a:defRPr>
            </a:lvl3pPr>
            <a:lvl4pPr>
              <a:lnSpc>
                <a:spcPct val="100000"/>
              </a:lnSpc>
              <a:spcBef>
                <a:spcPts val="300"/>
              </a:spcBef>
              <a:spcAft>
                <a:spcPts val="200"/>
              </a:spcAft>
              <a:defRPr sz="1400" baseline="0">
                <a:solidFill>
                  <a:srgbClr val="65A3CC"/>
                </a:solidFill>
                <a:latin typeface="Myriad Pro" panose="020B0503030403020204" pitchFamily="34" charset="0"/>
              </a:defRPr>
            </a:lvl4pPr>
            <a:lvl5pPr>
              <a:lnSpc>
                <a:spcPct val="100000"/>
              </a:lnSpc>
              <a:spcBef>
                <a:spcPts val="300"/>
              </a:spcBef>
              <a:spcAft>
                <a:spcPts val="200"/>
              </a:spcAft>
              <a:defRPr sz="1400" baseline="0">
                <a:solidFill>
                  <a:srgbClr val="56A099"/>
                </a:solidFill>
                <a:latin typeface="Myriad Pro" panose="020B0503030403020204" pitchFamily="34" charset="0"/>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9" name="Espace réservé pour une image  8">
            <a:extLst>
              <a:ext uri="{FF2B5EF4-FFF2-40B4-BE49-F238E27FC236}">
                <a16:creationId xmlns:a16="http://schemas.microsoft.com/office/drawing/2014/main" id="{0B988C46-243C-B040-994B-62741BAC0650}"/>
              </a:ext>
            </a:extLst>
          </p:cNvPr>
          <p:cNvSpPr>
            <a:spLocks noGrp="1"/>
          </p:cNvSpPr>
          <p:nvPr>
            <p:ph type="pic" sz="quarter" idx="13" hasCustomPrompt="1"/>
          </p:nvPr>
        </p:nvSpPr>
        <p:spPr>
          <a:xfrm>
            <a:off x="7704000" y="1623700"/>
            <a:ext cx="3600000" cy="4132698"/>
          </a:xfrm>
        </p:spPr>
        <p:txBody>
          <a:bodyPr/>
          <a:lstStyle>
            <a:lvl1pPr>
              <a:defRPr sz="1800" b="1" i="0" baseline="0">
                <a:solidFill>
                  <a:srgbClr val="6C6C6C"/>
                </a:solidFill>
                <a:latin typeface="Myriad Pro" panose="020B0503030403020204" pitchFamily="34" charset="0"/>
              </a:defRPr>
            </a:lvl1pPr>
          </a:lstStyle>
          <a:p>
            <a:r>
              <a:rPr lang="fr-FR" dirty="0"/>
              <a:t>Cliquez sur l’icône pour ajouter une image</a:t>
            </a:r>
          </a:p>
        </p:txBody>
      </p:sp>
      <p:sp>
        <p:nvSpPr>
          <p:cNvPr id="7" name="Marcador de fecha 6"/>
          <p:cNvSpPr>
            <a:spLocks noGrp="1"/>
          </p:cNvSpPr>
          <p:nvPr>
            <p:ph type="dt" sz="half" idx="14"/>
          </p:nvPr>
        </p:nvSpPr>
        <p:spPr/>
        <p:txBody>
          <a:bodyPr/>
          <a:lstStyle/>
          <a:p>
            <a:r>
              <a:rPr lang="fr-FR" smtClean="0"/>
              <a:t>Date</a:t>
            </a:r>
            <a:endParaRPr lang="fr-FR"/>
          </a:p>
        </p:txBody>
      </p:sp>
      <p:sp>
        <p:nvSpPr>
          <p:cNvPr id="10" name="Marcador de pie de página 9"/>
          <p:cNvSpPr>
            <a:spLocks noGrp="1"/>
          </p:cNvSpPr>
          <p:nvPr>
            <p:ph type="ftr" sz="quarter" idx="15"/>
          </p:nvPr>
        </p:nvSpPr>
        <p:spPr/>
        <p:txBody>
          <a:bodyPr/>
          <a:lstStyle/>
          <a:p>
            <a:r>
              <a:rPr lang="fr-FR" smtClean="0"/>
              <a:t>Training material</a:t>
            </a:r>
            <a:endParaRPr lang="fr-FR" dirty="0"/>
          </a:p>
        </p:txBody>
      </p:sp>
      <p:sp>
        <p:nvSpPr>
          <p:cNvPr id="11" name="Marcador de número de diapositiva 10"/>
          <p:cNvSpPr>
            <a:spLocks noGrp="1"/>
          </p:cNvSpPr>
          <p:nvPr>
            <p:ph type="sldNum" sz="quarter" idx="16"/>
          </p:nvPr>
        </p:nvSpPr>
        <p:spPr/>
        <p:txBody>
          <a:bodyPr/>
          <a:lstStyle/>
          <a:p>
            <a:fld id="{3656F5A9-422C-EB45-9C38-CDA2D337D9D8}" type="slidenum">
              <a:rPr lang="fr-FR" smtClean="0"/>
              <a:t>‹Nº›</a:t>
            </a:fld>
            <a:endParaRPr lang="fr-FR"/>
          </a:p>
        </p:txBody>
      </p:sp>
    </p:spTree>
    <p:extLst>
      <p:ext uri="{BB962C8B-B14F-4D97-AF65-F5344CB8AC3E}">
        <p14:creationId xmlns:p14="http://schemas.microsoft.com/office/powerpoint/2010/main" val="2233491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721DA57-BA81-A642-8150-0BC65FFED145}"/>
              </a:ext>
            </a:extLst>
          </p:cNvPr>
          <p:cNvPicPr>
            <a:picLocks noChangeAspect="1"/>
          </p:cNvPicPr>
          <p:nvPr userDrawn="1"/>
        </p:nvPicPr>
        <p:blipFill>
          <a:blip r:embed="rId2"/>
          <a:stretch>
            <a:fillRect/>
          </a:stretch>
        </p:blipFill>
        <p:spPr>
          <a:xfrm>
            <a:off x="-190800" y="-190800"/>
            <a:ext cx="12571086" cy="7225200"/>
          </a:xfrm>
          <a:prstGeom prst="rect">
            <a:avLst/>
          </a:prstGeom>
        </p:spPr>
      </p:pic>
      <p:sp>
        <p:nvSpPr>
          <p:cNvPr id="2" name="Titre 1">
            <a:extLst>
              <a:ext uri="{FF2B5EF4-FFF2-40B4-BE49-F238E27FC236}">
                <a16:creationId xmlns:a16="http://schemas.microsoft.com/office/drawing/2014/main" id="{CC3CDD56-5266-8B44-BD89-5484B3312F6B}"/>
              </a:ext>
            </a:extLst>
          </p:cNvPr>
          <p:cNvSpPr>
            <a:spLocks noGrp="1"/>
          </p:cNvSpPr>
          <p:nvPr>
            <p:ph type="title"/>
          </p:nvPr>
        </p:nvSpPr>
        <p:spPr>
          <a:xfrm>
            <a:off x="864000" y="828000"/>
            <a:ext cx="10440000" cy="676060"/>
          </a:xfrm>
        </p:spPr>
        <p:txBody>
          <a:bodyPr lIns="90000">
            <a:normAutofit/>
          </a:bodyPr>
          <a:lstStyle>
            <a:lvl1pPr marL="0" algn="l" defTabSz="457200" rtl="0" eaLnBrk="1" latinLnBrk="0" hangingPunct="1">
              <a:defRPr lang="fr-FR" sz="2100" b="1" kern="1200" cap="all" baseline="0" dirty="0">
                <a:solidFill>
                  <a:srgbClr val="00548A"/>
                </a:solidFill>
                <a:latin typeface="Myriad Pro" panose="020B0503030403020204" pitchFamily="34" charset="0"/>
                <a:ea typeface="+mn-ea"/>
                <a:cs typeface="+mn-cs"/>
              </a:defRPr>
            </a:lvl1pPr>
          </a:lstStyle>
          <a:p>
            <a:r>
              <a:rPr lang="fr-FR" smtClean="0"/>
              <a:t>Modifiez le style du titre</a:t>
            </a:r>
            <a:endParaRPr lang="fr-FR" dirty="0"/>
          </a:p>
        </p:txBody>
      </p:sp>
      <p:sp>
        <p:nvSpPr>
          <p:cNvPr id="3" name="Espace réservé du contenu 2">
            <a:extLst>
              <a:ext uri="{FF2B5EF4-FFF2-40B4-BE49-F238E27FC236}">
                <a16:creationId xmlns:a16="http://schemas.microsoft.com/office/drawing/2014/main" id="{840299DD-A5E2-354E-81B9-141DC6696E0F}"/>
              </a:ext>
            </a:extLst>
          </p:cNvPr>
          <p:cNvSpPr>
            <a:spLocks noGrp="1"/>
          </p:cNvSpPr>
          <p:nvPr>
            <p:ph idx="1"/>
          </p:nvPr>
        </p:nvSpPr>
        <p:spPr>
          <a:xfrm>
            <a:off x="864001" y="1589518"/>
            <a:ext cx="5040000" cy="4153256"/>
          </a:xfrm>
        </p:spPr>
        <p:txBody>
          <a:bodyPr lIns="90000"/>
          <a:lstStyle>
            <a:lvl1pPr>
              <a:lnSpc>
                <a:spcPct val="100000"/>
              </a:lnSpc>
              <a:spcAft>
                <a:spcPts val="500"/>
              </a:spcAft>
              <a:defRPr lang="fr-FR" sz="1800" b="1" kern="1200" baseline="0" dirty="0" smtClean="0">
                <a:solidFill>
                  <a:srgbClr val="6C6C6C"/>
                </a:solidFill>
                <a:latin typeface="Myriad Pro" panose="020B0503030403020204" pitchFamily="34" charset="0"/>
                <a:ea typeface="+mn-ea"/>
                <a:cs typeface="+mn-cs"/>
              </a:defRPr>
            </a:lvl1pPr>
            <a:lvl2pPr>
              <a:lnSpc>
                <a:spcPct val="100000"/>
              </a:lnSpc>
              <a:spcAft>
                <a:spcPts val="300"/>
              </a:spcAft>
              <a:defRPr lang="fr-FR" sz="1600" kern="1200" baseline="0" dirty="0" smtClean="0">
                <a:solidFill>
                  <a:srgbClr val="6C6C6C"/>
                </a:solidFill>
                <a:latin typeface="Myriad Pro" panose="020B0503030403020204" pitchFamily="34" charset="0"/>
                <a:ea typeface="+mn-ea"/>
                <a:cs typeface="+mn-cs"/>
              </a:defRPr>
            </a:lvl2pPr>
            <a:lvl3pPr>
              <a:lnSpc>
                <a:spcPct val="100000"/>
              </a:lnSpc>
              <a:spcAft>
                <a:spcPts val="300"/>
              </a:spcAft>
              <a:defRPr sz="1500" baseline="0">
                <a:solidFill>
                  <a:srgbClr val="00548A"/>
                </a:solidFill>
                <a:latin typeface="Myriad Pro" panose="020B0503030403020204" pitchFamily="34" charset="0"/>
              </a:defRPr>
            </a:lvl3pPr>
            <a:lvl4pPr>
              <a:lnSpc>
                <a:spcPct val="100000"/>
              </a:lnSpc>
              <a:spcBef>
                <a:spcPts val="300"/>
              </a:spcBef>
              <a:spcAft>
                <a:spcPts val="200"/>
              </a:spcAft>
              <a:defRPr sz="1400" baseline="0">
                <a:solidFill>
                  <a:srgbClr val="65A3CC"/>
                </a:solidFill>
                <a:latin typeface="Myriad Pro" panose="020B0503030403020204" pitchFamily="34" charset="0"/>
              </a:defRPr>
            </a:lvl4pPr>
            <a:lvl5pPr>
              <a:lnSpc>
                <a:spcPct val="100000"/>
              </a:lnSpc>
              <a:spcBef>
                <a:spcPts val="300"/>
              </a:spcBef>
              <a:spcAft>
                <a:spcPts val="200"/>
              </a:spcAft>
              <a:defRPr sz="1400" baseline="0">
                <a:solidFill>
                  <a:srgbClr val="56A099"/>
                </a:solidFill>
                <a:latin typeface="Myriad Pro" panose="020B0503030403020204" pitchFamily="34" charset="0"/>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0" name="Espace réservé du contenu 2">
            <a:extLst>
              <a:ext uri="{FF2B5EF4-FFF2-40B4-BE49-F238E27FC236}">
                <a16:creationId xmlns:a16="http://schemas.microsoft.com/office/drawing/2014/main" id="{840299DD-A5E2-354E-81B9-141DC6696E0F}"/>
              </a:ext>
            </a:extLst>
          </p:cNvPr>
          <p:cNvSpPr>
            <a:spLocks noGrp="1"/>
          </p:cNvSpPr>
          <p:nvPr>
            <p:ph idx="13"/>
          </p:nvPr>
        </p:nvSpPr>
        <p:spPr>
          <a:xfrm>
            <a:off x="6289704" y="1589518"/>
            <a:ext cx="5040000" cy="4153256"/>
          </a:xfrm>
        </p:spPr>
        <p:txBody>
          <a:bodyPr lIns="90000"/>
          <a:lstStyle>
            <a:lvl1pPr>
              <a:lnSpc>
                <a:spcPct val="100000"/>
              </a:lnSpc>
              <a:spcAft>
                <a:spcPts val="500"/>
              </a:spcAft>
              <a:defRPr lang="fr-FR" sz="1800" b="1" kern="1200" baseline="0" dirty="0" smtClean="0">
                <a:solidFill>
                  <a:srgbClr val="6C6C6C"/>
                </a:solidFill>
                <a:latin typeface="Myriad Pro" panose="020B0503030403020204" pitchFamily="34" charset="0"/>
                <a:ea typeface="+mn-ea"/>
                <a:cs typeface="+mn-cs"/>
              </a:defRPr>
            </a:lvl1pPr>
            <a:lvl2pPr>
              <a:lnSpc>
                <a:spcPct val="100000"/>
              </a:lnSpc>
              <a:spcAft>
                <a:spcPts val="300"/>
              </a:spcAft>
              <a:defRPr lang="fr-FR" sz="1600" kern="1200" baseline="0" dirty="0" smtClean="0">
                <a:solidFill>
                  <a:srgbClr val="6C6C6C"/>
                </a:solidFill>
                <a:latin typeface="Myriad Pro" panose="020B0503030403020204" pitchFamily="34" charset="0"/>
                <a:ea typeface="+mn-ea"/>
                <a:cs typeface="+mn-cs"/>
              </a:defRPr>
            </a:lvl2pPr>
            <a:lvl3pPr>
              <a:lnSpc>
                <a:spcPct val="100000"/>
              </a:lnSpc>
              <a:spcAft>
                <a:spcPts val="300"/>
              </a:spcAft>
              <a:defRPr sz="1500" baseline="0">
                <a:solidFill>
                  <a:srgbClr val="00548A"/>
                </a:solidFill>
                <a:latin typeface="Myriad Pro" panose="020B0503030403020204" pitchFamily="34" charset="0"/>
              </a:defRPr>
            </a:lvl3pPr>
            <a:lvl4pPr>
              <a:lnSpc>
                <a:spcPct val="100000"/>
              </a:lnSpc>
              <a:spcBef>
                <a:spcPts val="300"/>
              </a:spcBef>
              <a:spcAft>
                <a:spcPts val="200"/>
              </a:spcAft>
              <a:defRPr sz="1400" baseline="0">
                <a:solidFill>
                  <a:srgbClr val="65A3CC"/>
                </a:solidFill>
                <a:latin typeface="Myriad Pro" panose="020B0503030403020204" pitchFamily="34" charset="0"/>
              </a:defRPr>
            </a:lvl4pPr>
            <a:lvl5pPr>
              <a:lnSpc>
                <a:spcPct val="100000"/>
              </a:lnSpc>
              <a:spcBef>
                <a:spcPts val="300"/>
              </a:spcBef>
              <a:spcAft>
                <a:spcPts val="200"/>
              </a:spcAft>
              <a:defRPr sz="1400" baseline="0">
                <a:solidFill>
                  <a:srgbClr val="56A099"/>
                </a:solidFill>
                <a:latin typeface="Myriad Pro" panose="020B0503030403020204" pitchFamily="34" charset="0"/>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7" name="Marcador de fecha 6"/>
          <p:cNvSpPr>
            <a:spLocks noGrp="1"/>
          </p:cNvSpPr>
          <p:nvPr>
            <p:ph type="dt" sz="half" idx="14"/>
          </p:nvPr>
        </p:nvSpPr>
        <p:spPr/>
        <p:txBody>
          <a:bodyPr/>
          <a:lstStyle/>
          <a:p>
            <a:r>
              <a:rPr lang="fr-FR" smtClean="0"/>
              <a:t>Date</a:t>
            </a:r>
            <a:endParaRPr lang="fr-FR"/>
          </a:p>
        </p:txBody>
      </p:sp>
      <p:sp>
        <p:nvSpPr>
          <p:cNvPr id="9" name="Marcador de pie de página 8"/>
          <p:cNvSpPr>
            <a:spLocks noGrp="1"/>
          </p:cNvSpPr>
          <p:nvPr>
            <p:ph type="ftr" sz="quarter" idx="15"/>
          </p:nvPr>
        </p:nvSpPr>
        <p:spPr/>
        <p:txBody>
          <a:bodyPr/>
          <a:lstStyle/>
          <a:p>
            <a:r>
              <a:rPr lang="fr-FR" smtClean="0"/>
              <a:t>Training material</a:t>
            </a:r>
            <a:endParaRPr lang="fr-FR" dirty="0"/>
          </a:p>
        </p:txBody>
      </p:sp>
      <p:sp>
        <p:nvSpPr>
          <p:cNvPr id="11" name="Marcador de número de diapositiva 10"/>
          <p:cNvSpPr>
            <a:spLocks noGrp="1"/>
          </p:cNvSpPr>
          <p:nvPr>
            <p:ph type="sldNum" sz="quarter" idx="16"/>
          </p:nvPr>
        </p:nvSpPr>
        <p:spPr/>
        <p:txBody>
          <a:bodyPr/>
          <a:lstStyle/>
          <a:p>
            <a:fld id="{3656F5A9-422C-EB45-9C38-CDA2D337D9D8}" type="slidenum">
              <a:rPr lang="fr-FR" smtClean="0"/>
              <a:t>‹Nº›</a:t>
            </a:fld>
            <a:endParaRPr lang="fr-FR"/>
          </a:p>
        </p:txBody>
      </p:sp>
    </p:spTree>
    <p:extLst>
      <p:ext uri="{BB962C8B-B14F-4D97-AF65-F5344CB8AC3E}">
        <p14:creationId xmlns:p14="http://schemas.microsoft.com/office/powerpoint/2010/main" val="681831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et contenu">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721DA57-BA81-A642-8150-0BC65FFED145}"/>
              </a:ext>
            </a:extLst>
          </p:cNvPr>
          <p:cNvPicPr>
            <a:picLocks noChangeAspect="1"/>
          </p:cNvPicPr>
          <p:nvPr userDrawn="1"/>
        </p:nvPicPr>
        <p:blipFill>
          <a:blip r:embed="rId2"/>
          <a:stretch>
            <a:fillRect/>
          </a:stretch>
        </p:blipFill>
        <p:spPr>
          <a:xfrm>
            <a:off x="-190800" y="-190800"/>
            <a:ext cx="12571086" cy="7225200"/>
          </a:xfrm>
          <a:prstGeom prst="rect">
            <a:avLst/>
          </a:prstGeom>
        </p:spPr>
      </p:pic>
      <p:sp>
        <p:nvSpPr>
          <p:cNvPr id="2" name="Titre 1">
            <a:extLst>
              <a:ext uri="{FF2B5EF4-FFF2-40B4-BE49-F238E27FC236}">
                <a16:creationId xmlns:a16="http://schemas.microsoft.com/office/drawing/2014/main" id="{CC3CDD56-5266-8B44-BD89-5484B3312F6B}"/>
              </a:ext>
            </a:extLst>
          </p:cNvPr>
          <p:cNvSpPr>
            <a:spLocks noGrp="1"/>
          </p:cNvSpPr>
          <p:nvPr>
            <p:ph type="title"/>
          </p:nvPr>
        </p:nvSpPr>
        <p:spPr>
          <a:xfrm>
            <a:off x="864000" y="828000"/>
            <a:ext cx="10440000" cy="676060"/>
          </a:xfrm>
        </p:spPr>
        <p:txBody>
          <a:bodyPr lIns="90000">
            <a:normAutofit/>
          </a:bodyPr>
          <a:lstStyle>
            <a:lvl1pPr marL="0" algn="l" defTabSz="457200" rtl="0" eaLnBrk="1" latinLnBrk="0" hangingPunct="1">
              <a:defRPr lang="fr-FR" sz="2100" b="1" kern="1200" cap="all" baseline="0" dirty="0">
                <a:solidFill>
                  <a:srgbClr val="00548A"/>
                </a:solidFill>
                <a:latin typeface="Myriad Pro" panose="020B0503030403020204" pitchFamily="34" charset="0"/>
                <a:ea typeface="+mn-ea"/>
                <a:cs typeface="+mn-cs"/>
              </a:defRPr>
            </a:lvl1pPr>
          </a:lstStyle>
          <a:p>
            <a:r>
              <a:rPr lang="fr-FR" smtClean="0"/>
              <a:t>Modifiez le style du titre</a:t>
            </a:r>
            <a:endParaRPr lang="fr-FR" dirty="0"/>
          </a:p>
        </p:txBody>
      </p:sp>
      <p:sp>
        <p:nvSpPr>
          <p:cNvPr id="3" name="Espace réservé du contenu 2">
            <a:extLst>
              <a:ext uri="{FF2B5EF4-FFF2-40B4-BE49-F238E27FC236}">
                <a16:creationId xmlns:a16="http://schemas.microsoft.com/office/drawing/2014/main" id="{840299DD-A5E2-354E-81B9-141DC6696E0F}"/>
              </a:ext>
            </a:extLst>
          </p:cNvPr>
          <p:cNvSpPr>
            <a:spLocks noGrp="1"/>
          </p:cNvSpPr>
          <p:nvPr>
            <p:ph idx="1"/>
          </p:nvPr>
        </p:nvSpPr>
        <p:spPr>
          <a:xfrm>
            <a:off x="4608000" y="1623700"/>
            <a:ext cx="6696000" cy="4132699"/>
          </a:xfrm>
        </p:spPr>
        <p:txBody>
          <a:bodyPr lIns="90000"/>
          <a:lstStyle>
            <a:lvl1pPr>
              <a:lnSpc>
                <a:spcPct val="100000"/>
              </a:lnSpc>
              <a:spcAft>
                <a:spcPts val="500"/>
              </a:spcAft>
              <a:defRPr lang="fr-FR" sz="1800" b="1" kern="1200" baseline="0" dirty="0" smtClean="0">
                <a:solidFill>
                  <a:srgbClr val="6C6C6C"/>
                </a:solidFill>
                <a:latin typeface="Myriad Pro" panose="020B0503030403020204" pitchFamily="34" charset="0"/>
                <a:ea typeface="+mn-ea"/>
                <a:cs typeface="+mn-cs"/>
              </a:defRPr>
            </a:lvl1pPr>
            <a:lvl2pPr>
              <a:lnSpc>
                <a:spcPct val="100000"/>
              </a:lnSpc>
              <a:spcAft>
                <a:spcPts val="300"/>
              </a:spcAft>
              <a:defRPr lang="fr-FR" sz="1600" kern="1200" baseline="0" dirty="0" smtClean="0">
                <a:solidFill>
                  <a:srgbClr val="6C6C6C"/>
                </a:solidFill>
                <a:latin typeface="Myriad Pro" panose="020B0503030403020204" pitchFamily="34" charset="0"/>
                <a:ea typeface="+mn-ea"/>
                <a:cs typeface="+mn-cs"/>
              </a:defRPr>
            </a:lvl2pPr>
            <a:lvl3pPr>
              <a:lnSpc>
                <a:spcPct val="100000"/>
              </a:lnSpc>
              <a:spcAft>
                <a:spcPts val="300"/>
              </a:spcAft>
              <a:defRPr sz="1500" baseline="0">
                <a:solidFill>
                  <a:srgbClr val="00548A"/>
                </a:solidFill>
                <a:latin typeface="Myriad Pro" panose="020B0503030403020204" pitchFamily="34" charset="0"/>
              </a:defRPr>
            </a:lvl3pPr>
            <a:lvl4pPr>
              <a:lnSpc>
                <a:spcPct val="100000"/>
              </a:lnSpc>
              <a:spcBef>
                <a:spcPts val="300"/>
              </a:spcBef>
              <a:spcAft>
                <a:spcPts val="200"/>
              </a:spcAft>
              <a:defRPr sz="1400" baseline="0">
                <a:solidFill>
                  <a:srgbClr val="65A3CC"/>
                </a:solidFill>
                <a:latin typeface="Myriad Pro" panose="020B0503030403020204" pitchFamily="34" charset="0"/>
              </a:defRPr>
            </a:lvl4pPr>
            <a:lvl5pPr>
              <a:lnSpc>
                <a:spcPct val="100000"/>
              </a:lnSpc>
              <a:spcBef>
                <a:spcPts val="300"/>
              </a:spcBef>
              <a:spcAft>
                <a:spcPts val="200"/>
              </a:spcAft>
              <a:defRPr sz="1400" baseline="0">
                <a:solidFill>
                  <a:srgbClr val="56A099"/>
                </a:solidFill>
                <a:latin typeface="Myriad Pro" panose="020B0503030403020204" pitchFamily="34" charset="0"/>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9" name="Espace réservé pour une image  8">
            <a:extLst>
              <a:ext uri="{FF2B5EF4-FFF2-40B4-BE49-F238E27FC236}">
                <a16:creationId xmlns:a16="http://schemas.microsoft.com/office/drawing/2014/main" id="{0B988C46-243C-B040-994B-62741BAC0650}"/>
              </a:ext>
            </a:extLst>
          </p:cNvPr>
          <p:cNvSpPr>
            <a:spLocks noGrp="1"/>
          </p:cNvSpPr>
          <p:nvPr>
            <p:ph type="pic" sz="quarter" idx="13" hasCustomPrompt="1"/>
          </p:nvPr>
        </p:nvSpPr>
        <p:spPr>
          <a:xfrm>
            <a:off x="838200" y="1623701"/>
            <a:ext cx="3600000" cy="4132698"/>
          </a:xfrm>
        </p:spPr>
        <p:txBody>
          <a:bodyPr/>
          <a:lstStyle>
            <a:lvl1pPr>
              <a:defRPr sz="1800" b="1" i="0" baseline="0">
                <a:solidFill>
                  <a:srgbClr val="6C6C6C"/>
                </a:solidFill>
                <a:latin typeface="Myriad Pro" panose="020B0503030403020204" pitchFamily="34" charset="0"/>
              </a:defRPr>
            </a:lvl1pPr>
          </a:lstStyle>
          <a:p>
            <a:r>
              <a:rPr lang="fr-FR" dirty="0"/>
              <a:t>Cliquez sur l’icône pour ajouter une image</a:t>
            </a:r>
          </a:p>
        </p:txBody>
      </p:sp>
      <p:sp>
        <p:nvSpPr>
          <p:cNvPr id="7" name="Marcador de fecha 6"/>
          <p:cNvSpPr>
            <a:spLocks noGrp="1"/>
          </p:cNvSpPr>
          <p:nvPr>
            <p:ph type="dt" sz="half" idx="14"/>
          </p:nvPr>
        </p:nvSpPr>
        <p:spPr/>
        <p:txBody>
          <a:bodyPr/>
          <a:lstStyle/>
          <a:p>
            <a:r>
              <a:rPr lang="fr-FR" smtClean="0"/>
              <a:t>Date</a:t>
            </a:r>
            <a:endParaRPr lang="fr-FR"/>
          </a:p>
        </p:txBody>
      </p:sp>
      <p:sp>
        <p:nvSpPr>
          <p:cNvPr id="10" name="Marcador de pie de página 9"/>
          <p:cNvSpPr>
            <a:spLocks noGrp="1"/>
          </p:cNvSpPr>
          <p:nvPr>
            <p:ph type="ftr" sz="quarter" idx="15"/>
          </p:nvPr>
        </p:nvSpPr>
        <p:spPr/>
        <p:txBody>
          <a:bodyPr/>
          <a:lstStyle/>
          <a:p>
            <a:r>
              <a:rPr lang="fr-FR" smtClean="0"/>
              <a:t>Training material</a:t>
            </a:r>
            <a:endParaRPr lang="fr-FR" dirty="0"/>
          </a:p>
        </p:txBody>
      </p:sp>
      <p:sp>
        <p:nvSpPr>
          <p:cNvPr id="11" name="Marcador de número de diapositiva 10"/>
          <p:cNvSpPr>
            <a:spLocks noGrp="1"/>
          </p:cNvSpPr>
          <p:nvPr>
            <p:ph type="sldNum" sz="quarter" idx="16"/>
          </p:nvPr>
        </p:nvSpPr>
        <p:spPr/>
        <p:txBody>
          <a:bodyPr/>
          <a:lstStyle/>
          <a:p>
            <a:fld id="{3656F5A9-422C-EB45-9C38-CDA2D337D9D8}" type="slidenum">
              <a:rPr lang="fr-FR" smtClean="0"/>
              <a:t>‹Nº›</a:t>
            </a:fld>
            <a:endParaRPr lang="fr-FR"/>
          </a:p>
        </p:txBody>
      </p:sp>
    </p:spTree>
    <p:extLst>
      <p:ext uri="{BB962C8B-B14F-4D97-AF65-F5344CB8AC3E}">
        <p14:creationId xmlns:p14="http://schemas.microsoft.com/office/powerpoint/2010/main" val="1936498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586AD1A-6646-6446-9BC6-B4B9768748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187194B-8FC7-3A45-B402-6C8B31A3F5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8A6B606-D6E2-7A4B-8EE2-E024A15C27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Date</a:t>
            </a:r>
            <a:endParaRPr lang="fr-FR"/>
          </a:p>
        </p:txBody>
      </p:sp>
      <p:sp>
        <p:nvSpPr>
          <p:cNvPr id="5" name="Espace réservé du pied de page 4">
            <a:extLst>
              <a:ext uri="{FF2B5EF4-FFF2-40B4-BE49-F238E27FC236}">
                <a16:creationId xmlns:a16="http://schemas.microsoft.com/office/drawing/2014/main" id="{2B381C56-57A6-214D-9273-F89AD94AA3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dirty="0" smtClean="0"/>
              <a:t>Training material</a:t>
            </a:r>
            <a:endParaRPr lang="fr-FR" dirty="0"/>
          </a:p>
        </p:txBody>
      </p:sp>
      <p:sp>
        <p:nvSpPr>
          <p:cNvPr id="6" name="Espace réservé du numéro de diapositive 5">
            <a:extLst>
              <a:ext uri="{FF2B5EF4-FFF2-40B4-BE49-F238E27FC236}">
                <a16:creationId xmlns:a16="http://schemas.microsoft.com/office/drawing/2014/main" id="{92354FCB-CC02-0849-B75E-35F4D276CB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6F5A9-422C-EB45-9C38-CDA2D337D9D8}" type="slidenum">
              <a:rPr lang="fr-FR" smtClean="0"/>
              <a:t>‹Nº›</a:t>
            </a:fld>
            <a:endParaRPr lang="fr-FR"/>
          </a:p>
        </p:txBody>
      </p:sp>
    </p:spTree>
    <p:extLst>
      <p:ext uri="{BB962C8B-B14F-4D97-AF65-F5344CB8AC3E}">
        <p14:creationId xmlns:p14="http://schemas.microsoft.com/office/powerpoint/2010/main" val="183703370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2" r:id="rId5"/>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67EEFF-E862-1646-A246-257BFBF7133C}"/>
              </a:ext>
            </a:extLst>
          </p:cNvPr>
          <p:cNvSpPr>
            <a:spLocks noGrp="1"/>
          </p:cNvSpPr>
          <p:nvPr>
            <p:ph type="ctrTitle"/>
          </p:nvPr>
        </p:nvSpPr>
        <p:spPr/>
        <p:txBody>
          <a:bodyPr/>
          <a:lstStyle/>
          <a:p>
            <a:r>
              <a:rPr lang="fr-FR" dirty="0" smtClean="0"/>
              <a:t>Title of the training unit/lesson</a:t>
            </a:r>
            <a:endParaRPr lang="fr-FR" dirty="0"/>
          </a:p>
        </p:txBody>
      </p:sp>
      <p:sp>
        <p:nvSpPr>
          <p:cNvPr id="3" name="Sous-titre 2">
            <a:extLst>
              <a:ext uri="{FF2B5EF4-FFF2-40B4-BE49-F238E27FC236}">
                <a16:creationId xmlns:a16="http://schemas.microsoft.com/office/drawing/2014/main" id="{106F2E91-2E9D-2A48-B8A3-A8B8045F9297}"/>
              </a:ext>
            </a:extLst>
          </p:cNvPr>
          <p:cNvSpPr>
            <a:spLocks noGrp="1"/>
          </p:cNvSpPr>
          <p:nvPr>
            <p:ph type="subTitle" idx="1"/>
          </p:nvPr>
        </p:nvSpPr>
        <p:spPr/>
        <p:txBody>
          <a:bodyPr/>
          <a:lstStyle/>
          <a:p>
            <a:r>
              <a:rPr lang="fr-FR" dirty="0" smtClean="0"/>
              <a:t>Sub-title</a:t>
            </a:r>
            <a:endParaRPr lang="fr-FR" dirty="0"/>
          </a:p>
        </p:txBody>
      </p:sp>
      <p:sp>
        <p:nvSpPr>
          <p:cNvPr id="6" name="Espace réservé de la date 5"/>
          <p:cNvSpPr>
            <a:spLocks noGrp="1"/>
          </p:cNvSpPr>
          <p:nvPr>
            <p:ph type="dt" sz="half" idx="10"/>
          </p:nvPr>
        </p:nvSpPr>
        <p:spPr/>
        <p:txBody>
          <a:bodyPr/>
          <a:lstStyle/>
          <a:p>
            <a:r>
              <a:rPr lang="fr-FR" smtClean="0"/>
              <a:t>Date</a:t>
            </a:r>
            <a:endParaRPr lang="fr-FR" dirty="0"/>
          </a:p>
        </p:txBody>
      </p:sp>
      <p:sp>
        <p:nvSpPr>
          <p:cNvPr id="7" name="Espace réservé du pied de page 6"/>
          <p:cNvSpPr>
            <a:spLocks noGrp="1"/>
          </p:cNvSpPr>
          <p:nvPr>
            <p:ph type="ftr" sz="quarter" idx="11"/>
          </p:nvPr>
        </p:nvSpPr>
        <p:spPr/>
        <p:txBody>
          <a:bodyPr/>
          <a:lstStyle/>
          <a:p>
            <a:r>
              <a:rPr lang="fr-FR" dirty="0" smtClean="0"/>
              <a:t>Training material</a:t>
            </a:r>
            <a:endParaRPr lang="fr-FR" dirty="0"/>
          </a:p>
        </p:txBody>
      </p:sp>
      <p:sp>
        <p:nvSpPr>
          <p:cNvPr id="8" name="Espace réservé du numéro de diapositive 7"/>
          <p:cNvSpPr>
            <a:spLocks noGrp="1"/>
          </p:cNvSpPr>
          <p:nvPr>
            <p:ph type="sldNum" sz="quarter" idx="12"/>
          </p:nvPr>
        </p:nvSpPr>
        <p:spPr/>
        <p:txBody>
          <a:bodyPr/>
          <a:lstStyle/>
          <a:p>
            <a:fld id="{3656F5A9-422C-EB45-9C38-CDA2D337D9D8}" type="slidenum">
              <a:rPr lang="fr-FR" smtClean="0"/>
              <a:pPr/>
              <a:t>1</a:t>
            </a:fld>
            <a:endParaRPr lang="fr-FR"/>
          </a:p>
        </p:txBody>
      </p:sp>
      <p:sp>
        <p:nvSpPr>
          <p:cNvPr id="5" name="ZoneTexte 4">
            <a:extLst>
              <a:ext uri="{FF2B5EF4-FFF2-40B4-BE49-F238E27FC236}">
                <a16:creationId xmlns:a16="http://schemas.microsoft.com/office/drawing/2014/main" id="{44C5DBE5-F429-3F49-867A-8DD1813B104E}"/>
              </a:ext>
            </a:extLst>
          </p:cNvPr>
          <p:cNvSpPr txBox="1"/>
          <p:nvPr/>
        </p:nvSpPr>
        <p:spPr>
          <a:xfrm>
            <a:off x="2880000" y="4143212"/>
            <a:ext cx="8280000" cy="523220"/>
          </a:xfrm>
          <a:prstGeom prst="rect">
            <a:avLst/>
          </a:prstGeom>
          <a:noFill/>
        </p:spPr>
        <p:txBody>
          <a:bodyPr wrap="square" rtlCol="0">
            <a:noAutofit/>
          </a:bodyPr>
          <a:lstStyle/>
          <a:p>
            <a:r>
              <a:rPr lang="fr-FR" sz="2600" spc="50" dirty="0" smtClean="0">
                <a:solidFill>
                  <a:srgbClr val="00548A">
                    <a:alpha val="65000"/>
                  </a:srgbClr>
                </a:solidFill>
              </a:rPr>
              <a:t>Author • WP XX </a:t>
            </a:r>
            <a:endParaRPr lang="fr-FR" sz="2600" spc="50" dirty="0">
              <a:solidFill>
                <a:srgbClr val="00548A">
                  <a:alpha val="65000"/>
                </a:srgbClr>
              </a:solidFill>
            </a:endParaRPr>
          </a:p>
        </p:txBody>
      </p:sp>
    </p:spTree>
    <p:extLst>
      <p:ext uri="{BB962C8B-B14F-4D97-AF65-F5344CB8AC3E}">
        <p14:creationId xmlns:p14="http://schemas.microsoft.com/office/powerpoint/2010/main" val="1689938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KEY WORDS.</a:t>
            </a:r>
            <a:endParaRPr lang="es-ES" dirty="0"/>
          </a:p>
        </p:txBody>
      </p:sp>
      <p:sp>
        <p:nvSpPr>
          <p:cNvPr id="3" name="Marcador de contenido 2"/>
          <p:cNvSpPr>
            <a:spLocks noGrp="1"/>
          </p:cNvSpPr>
          <p:nvPr>
            <p:ph idx="1"/>
          </p:nvPr>
        </p:nvSpPr>
        <p:spPr/>
        <p:txBody>
          <a:bodyPr/>
          <a:lstStyle/>
          <a:p>
            <a:endParaRPr lang="es-ES" dirty="0"/>
          </a:p>
        </p:txBody>
      </p:sp>
      <p:sp>
        <p:nvSpPr>
          <p:cNvPr id="4" name="Marcador de fecha 3"/>
          <p:cNvSpPr>
            <a:spLocks noGrp="1"/>
          </p:cNvSpPr>
          <p:nvPr>
            <p:ph type="dt" sz="half" idx="10"/>
          </p:nvPr>
        </p:nvSpPr>
        <p:spPr/>
        <p:txBody>
          <a:bodyPr/>
          <a:lstStyle/>
          <a:p>
            <a:r>
              <a:rPr lang="fr-FR" smtClean="0"/>
              <a:t>Date</a:t>
            </a:r>
            <a:endParaRPr lang="fr-FR"/>
          </a:p>
        </p:txBody>
      </p:sp>
      <p:sp>
        <p:nvSpPr>
          <p:cNvPr id="5" name="Marcador de pie de página 4"/>
          <p:cNvSpPr>
            <a:spLocks noGrp="1"/>
          </p:cNvSpPr>
          <p:nvPr>
            <p:ph type="ftr" sz="quarter" idx="11"/>
          </p:nvPr>
        </p:nvSpPr>
        <p:spPr/>
        <p:txBody>
          <a:bodyPr/>
          <a:lstStyle/>
          <a:p>
            <a:r>
              <a:rPr lang="fr-FR" smtClean="0"/>
              <a:t>Training material</a:t>
            </a:r>
            <a:endParaRPr lang="fr-FR" dirty="0"/>
          </a:p>
        </p:txBody>
      </p:sp>
      <p:sp>
        <p:nvSpPr>
          <p:cNvPr id="6" name="Marcador de número de diapositiva 5"/>
          <p:cNvSpPr>
            <a:spLocks noGrp="1"/>
          </p:cNvSpPr>
          <p:nvPr>
            <p:ph type="sldNum" sz="quarter" idx="12"/>
          </p:nvPr>
        </p:nvSpPr>
        <p:spPr/>
        <p:txBody>
          <a:bodyPr/>
          <a:lstStyle/>
          <a:p>
            <a:fld id="{3656F5A9-422C-EB45-9C38-CDA2D337D9D8}" type="slidenum">
              <a:rPr lang="fr-FR" smtClean="0"/>
              <a:t>2</a:t>
            </a:fld>
            <a:endParaRPr lang="fr-FR"/>
          </a:p>
        </p:txBody>
      </p:sp>
      <p:sp>
        <p:nvSpPr>
          <p:cNvPr id="7" name="Rectángulo 6"/>
          <p:cNvSpPr/>
          <p:nvPr/>
        </p:nvSpPr>
        <p:spPr>
          <a:xfrm>
            <a:off x="11304000" y="0"/>
            <a:ext cx="6096000" cy="1077218"/>
          </a:xfrm>
          <a:prstGeom prst="rect">
            <a:avLst/>
          </a:prstGeom>
          <a:solidFill>
            <a:schemeClr val="accent4">
              <a:lumMod val="20000"/>
              <a:lumOff val="80000"/>
            </a:schemeClr>
          </a:solidFill>
        </p:spPr>
        <p:txBody>
          <a:bodyPr>
            <a:spAutoFit/>
          </a:bodyPr>
          <a:lstStyle/>
          <a:p>
            <a:r>
              <a:rPr lang="en-US" sz="1600" b="1" dirty="0" smtClean="0">
                <a:solidFill>
                  <a:schemeClr val="accent1">
                    <a:lumMod val="75000"/>
                  </a:schemeClr>
                </a:solidFill>
              </a:rPr>
              <a:t>HELP NOTE</a:t>
            </a:r>
          </a:p>
          <a:p>
            <a:r>
              <a:rPr lang="en-US" sz="1600" b="1" dirty="0" smtClean="0">
                <a:solidFill>
                  <a:schemeClr val="accent1">
                    <a:lumMod val="75000"/>
                  </a:schemeClr>
                </a:solidFill>
              </a:rPr>
              <a:t>Keywords.</a:t>
            </a:r>
          </a:p>
          <a:p>
            <a:r>
              <a:rPr lang="en-US" sz="1600" dirty="0" smtClean="0"/>
              <a:t>Words </a:t>
            </a:r>
            <a:r>
              <a:rPr lang="en-US" sz="1600" dirty="0"/>
              <a:t>used to classify or organize digital content, or to facilitate an online search for </a:t>
            </a:r>
            <a:r>
              <a:rPr lang="en-US" sz="1600" dirty="0" smtClean="0"/>
              <a:t>information.</a:t>
            </a:r>
            <a:endParaRPr lang="en-US" sz="1600" b="1" dirty="0" smtClean="0">
              <a:solidFill>
                <a:schemeClr val="accent1">
                  <a:lumMod val="75000"/>
                </a:schemeClr>
              </a:solidFill>
            </a:endParaRPr>
          </a:p>
        </p:txBody>
      </p:sp>
    </p:spTree>
    <p:extLst>
      <p:ext uri="{BB962C8B-B14F-4D97-AF65-F5344CB8AC3E}">
        <p14:creationId xmlns:p14="http://schemas.microsoft.com/office/powerpoint/2010/main" val="1806134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smtClean="0"/>
              <a:t>contents</a:t>
            </a:r>
            <a:endParaRPr lang="en-GB" dirty="0"/>
          </a:p>
        </p:txBody>
      </p:sp>
      <p:sp>
        <p:nvSpPr>
          <p:cNvPr id="3" name="Marcador de contenido 2"/>
          <p:cNvSpPr>
            <a:spLocks noGrp="1"/>
          </p:cNvSpPr>
          <p:nvPr>
            <p:ph idx="1"/>
          </p:nvPr>
        </p:nvSpPr>
        <p:spPr/>
        <p:txBody>
          <a:bodyPr>
            <a:normAutofit fontScale="77500" lnSpcReduction="20000"/>
          </a:bodyPr>
          <a:lstStyle/>
          <a:p>
            <a:r>
              <a:rPr lang="en-GB" b="0" dirty="0" smtClean="0"/>
              <a:t>Learning outcomes.</a:t>
            </a:r>
          </a:p>
          <a:p>
            <a:r>
              <a:rPr lang="en-GB" b="0" dirty="0" smtClean="0"/>
              <a:t>Introduction.</a:t>
            </a:r>
          </a:p>
          <a:p>
            <a:r>
              <a:rPr lang="en-GB" b="0" dirty="0" smtClean="0"/>
              <a:t>Title 1 level 1.</a:t>
            </a:r>
          </a:p>
          <a:p>
            <a:pPr lvl="1"/>
            <a:r>
              <a:rPr lang="en-GB" dirty="0" smtClean="0"/>
              <a:t>Title 1.1 level 2.</a:t>
            </a:r>
          </a:p>
          <a:p>
            <a:pPr lvl="1"/>
            <a:r>
              <a:rPr lang="en-GB" dirty="0" smtClean="0"/>
              <a:t>Title 1.2 level 2.</a:t>
            </a:r>
          </a:p>
          <a:p>
            <a:r>
              <a:rPr lang="en-GB" b="0" dirty="0" smtClean="0"/>
              <a:t>Title 2 level 1.</a:t>
            </a:r>
          </a:p>
          <a:p>
            <a:pPr lvl="1"/>
            <a:r>
              <a:rPr lang="en-GB" dirty="0" smtClean="0"/>
              <a:t>Title  2.1 level 2.</a:t>
            </a:r>
          </a:p>
          <a:p>
            <a:r>
              <a:rPr lang="en-GB" b="0" dirty="0" smtClean="0"/>
              <a:t>……</a:t>
            </a:r>
          </a:p>
          <a:p>
            <a:r>
              <a:rPr lang="en-GB" b="0" dirty="0" smtClean="0"/>
              <a:t>Title n level 1.</a:t>
            </a:r>
          </a:p>
          <a:p>
            <a:pPr lvl="1"/>
            <a:r>
              <a:rPr lang="en-GB" dirty="0" smtClean="0"/>
              <a:t>Title n.1 level 2.</a:t>
            </a:r>
          </a:p>
          <a:p>
            <a:pPr lvl="1"/>
            <a:r>
              <a:rPr lang="en-GB" dirty="0" smtClean="0"/>
              <a:t>Title n.2 level 2.</a:t>
            </a:r>
          </a:p>
          <a:p>
            <a:r>
              <a:rPr lang="en-GB" b="0" dirty="0" smtClean="0"/>
              <a:t>Summary and conclusions.</a:t>
            </a:r>
          </a:p>
          <a:p>
            <a:r>
              <a:rPr lang="en-GB" b="0" dirty="0" smtClean="0"/>
              <a:t>Bibliography and/or References.</a:t>
            </a:r>
          </a:p>
          <a:p>
            <a:endParaRPr lang="en-GB" b="0" dirty="0"/>
          </a:p>
        </p:txBody>
      </p:sp>
      <p:sp>
        <p:nvSpPr>
          <p:cNvPr id="4" name="Marcador de fecha 3"/>
          <p:cNvSpPr>
            <a:spLocks noGrp="1"/>
          </p:cNvSpPr>
          <p:nvPr>
            <p:ph type="dt" sz="half" idx="10"/>
          </p:nvPr>
        </p:nvSpPr>
        <p:spPr/>
        <p:txBody>
          <a:bodyPr/>
          <a:lstStyle/>
          <a:p>
            <a:r>
              <a:rPr lang="fr-FR" smtClean="0"/>
              <a:t>Date</a:t>
            </a:r>
            <a:endParaRPr lang="fr-FR"/>
          </a:p>
        </p:txBody>
      </p:sp>
      <p:sp>
        <p:nvSpPr>
          <p:cNvPr id="5" name="Marcador de pie de página 4"/>
          <p:cNvSpPr>
            <a:spLocks noGrp="1"/>
          </p:cNvSpPr>
          <p:nvPr>
            <p:ph type="ftr" sz="quarter" idx="11"/>
          </p:nvPr>
        </p:nvSpPr>
        <p:spPr/>
        <p:txBody>
          <a:bodyPr/>
          <a:lstStyle/>
          <a:p>
            <a:r>
              <a:rPr lang="fr-FR" dirty="0" smtClean="0"/>
              <a:t>Training material</a:t>
            </a:r>
            <a:endParaRPr lang="fr-FR" dirty="0"/>
          </a:p>
        </p:txBody>
      </p:sp>
      <p:sp>
        <p:nvSpPr>
          <p:cNvPr id="6" name="Marcador de número de diapositiva 5"/>
          <p:cNvSpPr>
            <a:spLocks noGrp="1"/>
          </p:cNvSpPr>
          <p:nvPr>
            <p:ph type="sldNum" sz="quarter" idx="12"/>
          </p:nvPr>
        </p:nvSpPr>
        <p:spPr/>
        <p:txBody>
          <a:bodyPr/>
          <a:lstStyle/>
          <a:p>
            <a:fld id="{3656F5A9-422C-EB45-9C38-CDA2D337D9D8}" type="slidenum">
              <a:rPr lang="fr-FR" smtClean="0"/>
              <a:t>3</a:t>
            </a:fld>
            <a:endParaRPr lang="fr-FR"/>
          </a:p>
        </p:txBody>
      </p:sp>
    </p:spTree>
    <p:extLst>
      <p:ext uri="{BB962C8B-B14F-4D97-AF65-F5344CB8AC3E}">
        <p14:creationId xmlns:p14="http://schemas.microsoft.com/office/powerpoint/2010/main" val="1863382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smtClean="0"/>
              <a:t>Learning outcomes.</a:t>
            </a:r>
            <a:endParaRPr lang="en-GB" dirty="0"/>
          </a:p>
        </p:txBody>
      </p:sp>
      <p:sp>
        <p:nvSpPr>
          <p:cNvPr id="3" name="Marcador de contenido 2"/>
          <p:cNvSpPr>
            <a:spLocks noGrp="1"/>
          </p:cNvSpPr>
          <p:nvPr>
            <p:ph idx="1"/>
          </p:nvPr>
        </p:nvSpPr>
        <p:spPr/>
        <p:txBody>
          <a:bodyPr/>
          <a:lstStyle/>
          <a:p>
            <a:pPr marL="0" indent="0">
              <a:buNone/>
            </a:pPr>
            <a:r>
              <a:rPr lang="en-GB" b="0" dirty="0" smtClean="0"/>
              <a:t>After the completion of this training unit/lesson, the students/participants should be able to….</a:t>
            </a:r>
            <a:endParaRPr lang="en-GB" b="0" dirty="0"/>
          </a:p>
        </p:txBody>
      </p:sp>
      <p:sp>
        <p:nvSpPr>
          <p:cNvPr id="4" name="Marcador de fecha 3"/>
          <p:cNvSpPr>
            <a:spLocks noGrp="1"/>
          </p:cNvSpPr>
          <p:nvPr>
            <p:ph type="dt" sz="half" idx="10"/>
          </p:nvPr>
        </p:nvSpPr>
        <p:spPr/>
        <p:txBody>
          <a:bodyPr/>
          <a:lstStyle/>
          <a:p>
            <a:r>
              <a:rPr lang="en-GB" dirty="0" smtClean="0"/>
              <a:t>Date</a:t>
            </a:r>
            <a:endParaRPr lang="en-GB" dirty="0"/>
          </a:p>
        </p:txBody>
      </p:sp>
      <p:sp>
        <p:nvSpPr>
          <p:cNvPr id="5" name="Marcador de pie de página 4"/>
          <p:cNvSpPr>
            <a:spLocks noGrp="1"/>
          </p:cNvSpPr>
          <p:nvPr>
            <p:ph type="ftr" sz="quarter" idx="11"/>
          </p:nvPr>
        </p:nvSpPr>
        <p:spPr/>
        <p:txBody>
          <a:bodyPr/>
          <a:lstStyle/>
          <a:p>
            <a:r>
              <a:rPr lang="en-GB" dirty="0" smtClean="0"/>
              <a:t>Training material</a:t>
            </a:r>
            <a:endParaRPr lang="en-GB" dirty="0"/>
          </a:p>
        </p:txBody>
      </p:sp>
      <p:sp>
        <p:nvSpPr>
          <p:cNvPr id="6" name="Marcador de número de diapositiva 5"/>
          <p:cNvSpPr>
            <a:spLocks noGrp="1"/>
          </p:cNvSpPr>
          <p:nvPr>
            <p:ph type="sldNum" sz="quarter" idx="12"/>
          </p:nvPr>
        </p:nvSpPr>
        <p:spPr/>
        <p:txBody>
          <a:bodyPr/>
          <a:lstStyle/>
          <a:p>
            <a:fld id="{3656F5A9-422C-EB45-9C38-CDA2D337D9D8}" type="slidenum">
              <a:rPr lang="en-GB" smtClean="0"/>
              <a:t>4</a:t>
            </a:fld>
            <a:endParaRPr lang="en-GB" dirty="0"/>
          </a:p>
        </p:txBody>
      </p:sp>
      <p:sp>
        <p:nvSpPr>
          <p:cNvPr id="7" name="Rectángulo 6"/>
          <p:cNvSpPr/>
          <p:nvPr/>
        </p:nvSpPr>
        <p:spPr>
          <a:xfrm>
            <a:off x="11304000" y="0"/>
            <a:ext cx="6096000" cy="5509200"/>
          </a:xfrm>
          <a:prstGeom prst="rect">
            <a:avLst/>
          </a:prstGeom>
          <a:solidFill>
            <a:schemeClr val="accent4">
              <a:lumMod val="20000"/>
              <a:lumOff val="80000"/>
            </a:schemeClr>
          </a:solidFill>
        </p:spPr>
        <p:txBody>
          <a:bodyPr>
            <a:spAutoFit/>
          </a:bodyPr>
          <a:lstStyle/>
          <a:p>
            <a:r>
              <a:rPr lang="en-US" sz="1600" b="1" dirty="0" smtClean="0">
                <a:solidFill>
                  <a:schemeClr val="accent1">
                    <a:lumMod val="75000"/>
                  </a:schemeClr>
                </a:solidFill>
              </a:rPr>
              <a:t>HELP NOTE</a:t>
            </a:r>
          </a:p>
          <a:p>
            <a:r>
              <a:rPr lang="en-US" sz="1600" b="1" dirty="0" smtClean="0">
                <a:solidFill>
                  <a:schemeClr val="accent1">
                    <a:lumMod val="75000"/>
                  </a:schemeClr>
                </a:solidFill>
              </a:rPr>
              <a:t>Learning outcomes.</a:t>
            </a:r>
          </a:p>
          <a:p>
            <a:r>
              <a:rPr lang="en-US" sz="1600" dirty="0" smtClean="0"/>
              <a:t>After </a:t>
            </a:r>
            <a:r>
              <a:rPr lang="en-US" sz="1600" dirty="0"/>
              <a:t>determining the aims of the training, the learning outcomes can be defined. Learning outcomes are described by the European Qualifications Framework (EQF) as statements of what a learner knows, understands and is able to do on completion of a learning </a:t>
            </a:r>
            <a:r>
              <a:rPr lang="en-US" sz="1600" dirty="0" smtClean="0"/>
              <a:t>process. </a:t>
            </a:r>
            <a:r>
              <a:rPr lang="en-US" sz="1600" dirty="0"/>
              <a:t>They are the knowledge, skills and attitudes (= competences) that the learners are expected to have attained and mastered upon successful completion of the training course. Typically, learning outcomes have measurable outcomes and can be assessed through some type of testing procedure. Therefore, a list of learning outcomes appears as a series of statements that can be described in a full sentence as follows </a:t>
            </a:r>
            <a:r>
              <a:rPr lang="en-US" sz="1600" dirty="0" smtClean="0"/>
              <a:t>:</a:t>
            </a:r>
            <a:endParaRPr lang="en-US" sz="1600" dirty="0"/>
          </a:p>
          <a:p>
            <a:endParaRPr lang="en-US" sz="1600" dirty="0"/>
          </a:p>
          <a:p>
            <a:r>
              <a:rPr lang="en-US" sz="1600" dirty="0"/>
              <a:t>“Upon successful completion of this training course, participants should be able to…”</a:t>
            </a:r>
          </a:p>
          <a:p>
            <a:endParaRPr lang="en-US" sz="1600" dirty="0"/>
          </a:p>
          <a:p>
            <a:r>
              <a:rPr lang="en-US" sz="1600" dirty="0"/>
              <a:t>This sentence is than usually followed by an action verb which is specific to the type of learning outcome in terms of knowledge and skills. Examples of these action verbs can be found in Bloom’s taxonomy, which is one of the best aids to writing good learning outcomes (</a:t>
            </a:r>
            <a:r>
              <a:rPr lang="en-US" sz="1600" b="1" dirty="0"/>
              <a:t>see Appendix </a:t>
            </a:r>
            <a:r>
              <a:rPr lang="en-US" sz="1600" b="1" dirty="0" smtClean="0"/>
              <a:t>A- D13.5. </a:t>
            </a:r>
            <a:r>
              <a:rPr lang="en-GB" sz="1600" b="1" dirty="0"/>
              <a:t>Quality criteria and training specifications</a:t>
            </a:r>
            <a:r>
              <a:rPr lang="en-US" sz="1600" dirty="0" smtClean="0"/>
              <a:t>)</a:t>
            </a:r>
            <a:endParaRPr lang="en-US" sz="1600" dirty="0"/>
          </a:p>
        </p:txBody>
      </p:sp>
    </p:spTree>
    <p:extLst>
      <p:ext uri="{BB962C8B-B14F-4D97-AF65-F5344CB8AC3E}">
        <p14:creationId xmlns:p14="http://schemas.microsoft.com/office/powerpoint/2010/main" val="923846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en-GB" dirty="0"/>
          </a:p>
        </p:txBody>
      </p:sp>
      <p:sp>
        <p:nvSpPr>
          <p:cNvPr id="3" name="Espace réservé du contenu 2"/>
          <p:cNvSpPr>
            <a:spLocks noGrp="1"/>
          </p:cNvSpPr>
          <p:nvPr>
            <p:ph idx="1"/>
          </p:nvPr>
        </p:nvSpPr>
        <p:spPr>
          <a:xfrm>
            <a:off x="4322618" y="1615155"/>
            <a:ext cx="6981382" cy="4141244"/>
          </a:xfrm>
        </p:spPr>
        <p:txBody>
          <a:bodyPr>
            <a:normAutofit/>
          </a:bodyPr>
          <a:lstStyle/>
          <a:p>
            <a:pPr>
              <a:spcBef>
                <a:spcPts val="1200"/>
              </a:spcBef>
              <a:spcAft>
                <a:spcPts val="600"/>
              </a:spcAft>
            </a:pPr>
            <a:r>
              <a:rPr lang="fr-FR" b="0" dirty="0" err="1" smtClean="0"/>
              <a:t>Level</a:t>
            </a:r>
            <a:r>
              <a:rPr lang="fr-FR" b="0" dirty="0" smtClean="0"/>
              <a:t> 1 - Inter </a:t>
            </a:r>
            <a:r>
              <a:rPr lang="fr-FR" b="0" dirty="0"/>
              <a:t>has </a:t>
            </a:r>
            <a:r>
              <a:rPr lang="fr-FR" b="0" dirty="0" err="1"/>
              <a:t>ruinarum</a:t>
            </a:r>
            <a:r>
              <a:rPr lang="fr-FR" b="0" dirty="0"/>
              <a:t> </a:t>
            </a:r>
            <a:r>
              <a:rPr lang="fr-FR" b="0" dirty="0" err="1"/>
              <a:t>varietates</a:t>
            </a:r>
            <a:r>
              <a:rPr lang="fr-FR" b="0" dirty="0"/>
              <a:t> a </a:t>
            </a:r>
            <a:r>
              <a:rPr lang="fr-FR" b="0" dirty="0" err="1"/>
              <a:t>Nisibi</a:t>
            </a:r>
            <a:r>
              <a:rPr lang="fr-FR" b="0" dirty="0"/>
              <a:t> </a:t>
            </a:r>
            <a:r>
              <a:rPr lang="fr-FR" b="0" dirty="0" err="1"/>
              <a:t>quam</a:t>
            </a:r>
            <a:r>
              <a:rPr lang="fr-FR" b="0" dirty="0"/>
              <a:t> </a:t>
            </a:r>
            <a:r>
              <a:rPr lang="fr-FR" b="0" dirty="0" err="1"/>
              <a:t>tuebatur</a:t>
            </a:r>
            <a:r>
              <a:rPr lang="fr-FR" b="0" dirty="0"/>
              <a:t> </a:t>
            </a:r>
            <a:r>
              <a:rPr lang="fr-FR" b="0" dirty="0" err="1"/>
              <a:t>accitus</a:t>
            </a:r>
            <a:r>
              <a:rPr lang="fr-FR" b="0" dirty="0"/>
              <a:t> </a:t>
            </a:r>
            <a:r>
              <a:rPr lang="fr-FR" b="0" dirty="0" err="1"/>
              <a:t>Vrsicinus</a:t>
            </a:r>
            <a:r>
              <a:rPr lang="fr-FR" b="0" dirty="0"/>
              <a:t>, </a:t>
            </a:r>
            <a:r>
              <a:rPr lang="fr-FR" b="0" dirty="0" err="1"/>
              <a:t>cui</a:t>
            </a:r>
            <a:r>
              <a:rPr lang="fr-FR" b="0" dirty="0"/>
              <a:t> nos </a:t>
            </a:r>
            <a:r>
              <a:rPr lang="fr-FR" b="0" dirty="0" err="1"/>
              <a:t>obsecuturos</a:t>
            </a:r>
            <a:r>
              <a:rPr lang="fr-FR" b="0" dirty="0"/>
              <a:t> </a:t>
            </a:r>
            <a:r>
              <a:rPr lang="fr-FR" b="0" dirty="0" err="1"/>
              <a:t>iunxerat</a:t>
            </a:r>
            <a:r>
              <a:rPr lang="fr-FR" b="0" dirty="0"/>
              <a:t> </a:t>
            </a:r>
            <a:r>
              <a:rPr lang="fr-FR" b="0" dirty="0" err="1"/>
              <a:t>imperiale</a:t>
            </a:r>
            <a:r>
              <a:rPr lang="fr-FR" b="0" dirty="0"/>
              <a:t> </a:t>
            </a:r>
            <a:r>
              <a:rPr lang="fr-FR" b="0" dirty="0" err="1"/>
              <a:t>praeceptum</a:t>
            </a:r>
            <a:r>
              <a:rPr lang="fr-FR" b="0" dirty="0"/>
              <a:t>, </a:t>
            </a:r>
            <a:r>
              <a:rPr lang="fr-FR" b="0" dirty="0" err="1"/>
              <a:t>dispicere</a:t>
            </a:r>
            <a:r>
              <a:rPr lang="fr-FR" b="0" dirty="0"/>
              <a:t> </a:t>
            </a:r>
            <a:r>
              <a:rPr lang="fr-FR" b="0" dirty="0" err="1"/>
              <a:t>litis</a:t>
            </a:r>
            <a:r>
              <a:rPr lang="fr-FR" b="0" dirty="0"/>
              <a:t> </a:t>
            </a:r>
            <a:r>
              <a:rPr lang="fr-FR" b="0" dirty="0" err="1"/>
              <a:t>exitialis</a:t>
            </a:r>
            <a:r>
              <a:rPr lang="fr-FR" b="0" dirty="0"/>
              <a:t> </a:t>
            </a:r>
            <a:r>
              <a:rPr lang="fr-FR" b="0" dirty="0" err="1"/>
              <a:t>certamina</a:t>
            </a:r>
            <a:r>
              <a:rPr lang="fr-FR" b="0" dirty="0"/>
              <a:t> </a:t>
            </a:r>
            <a:r>
              <a:rPr lang="fr-FR" b="0" dirty="0" err="1"/>
              <a:t>cogebatur</a:t>
            </a:r>
            <a:r>
              <a:rPr lang="fr-FR" b="0" dirty="0"/>
              <a:t> </a:t>
            </a:r>
            <a:r>
              <a:rPr lang="fr-FR" b="0" dirty="0" err="1"/>
              <a:t>abnuens</a:t>
            </a:r>
            <a:r>
              <a:rPr lang="fr-FR" b="0" dirty="0"/>
              <a:t> et </a:t>
            </a:r>
            <a:r>
              <a:rPr lang="fr-FR" b="0" dirty="0" err="1" smtClean="0"/>
              <a:t>reclamans</a:t>
            </a:r>
            <a:r>
              <a:rPr lang="fr-FR" b="0" dirty="0" smtClean="0"/>
              <a:t>.</a:t>
            </a:r>
          </a:p>
          <a:p>
            <a:pPr lvl="1">
              <a:spcBef>
                <a:spcPts val="1200"/>
              </a:spcBef>
              <a:spcAft>
                <a:spcPts val="600"/>
              </a:spcAft>
            </a:pPr>
            <a:r>
              <a:rPr lang="fr-FR" dirty="0" err="1" smtClean="0"/>
              <a:t>Level</a:t>
            </a:r>
            <a:r>
              <a:rPr lang="fr-FR" dirty="0" smtClean="0"/>
              <a:t> 2 - </a:t>
            </a:r>
            <a:r>
              <a:rPr lang="fr-FR" dirty="0" err="1" smtClean="0"/>
              <a:t>adulatorum</a:t>
            </a:r>
            <a:r>
              <a:rPr lang="fr-FR" dirty="0" smtClean="0"/>
              <a:t> </a:t>
            </a:r>
            <a:r>
              <a:rPr lang="fr-FR" dirty="0" err="1"/>
              <a:t>oblatrantibus</a:t>
            </a:r>
            <a:r>
              <a:rPr lang="fr-FR" dirty="0"/>
              <a:t> </a:t>
            </a:r>
            <a:r>
              <a:rPr lang="fr-FR" dirty="0" err="1"/>
              <a:t>turmis</a:t>
            </a:r>
            <a:r>
              <a:rPr lang="fr-FR" dirty="0"/>
              <a:t>, </a:t>
            </a:r>
            <a:r>
              <a:rPr lang="fr-FR" dirty="0" err="1"/>
              <a:t>bellicosus</a:t>
            </a:r>
            <a:r>
              <a:rPr lang="fr-FR" dirty="0"/>
              <a:t> </a:t>
            </a:r>
            <a:r>
              <a:rPr lang="fr-FR" dirty="0" err="1"/>
              <a:t>sane</a:t>
            </a:r>
            <a:r>
              <a:rPr lang="fr-FR" dirty="0"/>
              <a:t> </a:t>
            </a:r>
            <a:r>
              <a:rPr lang="fr-FR" dirty="0" err="1"/>
              <a:t>milesque</a:t>
            </a:r>
            <a:r>
              <a:rPr lang="fr-FR" dirty="0"/>
              <a:t> semper et </a:t>
            </a:r>
            <a:r>
              <a:rPr lang="fr-FR" dirty="0" err="1"/>
              <a:t>militum</a:t>
            </a:r>
            <a:r>
              <a:rPr lang="fr-FR" dirty="0"/>
              <a:t> </a:t>
            </a:r>
            <a:r>
              <a:rPr lang="fr-FR" dirty="0" err="1"/>
              <a:t>ductor</a:t>
            </a:r>
            <a:r>
              <a:rPr lang="fr-FR" dirty="0"/>
              <a:t> </a:t>
            </a:r>
            <a:r>
              <a:rPr lang="fr-FR" dirty="0" err="1"/>
              <a:t>sed</a:t>
            </a:r>
            <a:r>
              <a:rPr lang="fr-FR" dirty="0"/>
              <a:t> </a:t>
            </a:r>
            <a:r>
              <a:rPr lang="fr-FR" dirty="0" err="1"/>
              <a:t>forensibus</a:t>
            </a:r>
            <a:r>
              <a:rPr lang="fr-FR" dirty="0"/>
              <a:t> </a:t>
            </a:r>
            <a:r>
              <a:rPr lang="fr-FR" dirty="0" err="1"/>
              <a:t>iurgiis</a:t>
            </a:r>
            <a:r>
              <a:rPr lang="fr-FR" dirty="0"/>
              <a:t> longe </a:t>
            </a:r>
            <a:r>
              <a:rPr lang="fr-FR" dirty="0" err="1"/>
              <a:t>discretus</a:t>
            </a:r>
            <a:r>
              <a:rPr lang="fr-FR" dirty="0"/>
              <a:t>, qui </a:t>
            </a:r>
            <a:r>
              <a:rPr lang="fr-FR" dirty="0" err="1"/>
              <a:t>metu</a:t>
            </a:r>
            <a:r>
              <a:rPr lang="fr-FR" dirty="0"/>
              <a:t> sui </a:t>
            </a:r>
            <a:r>
              <a:rPr lang="fr-FR" dirty="0" err="1"/>
              <a:t>discriminis</a:t>
            </a:r>
            <a:r>
              <a:rPr lang="fr-FR" dirty="0"/>
              <a:t> </a:t>
            </a:r>
            <a:r>
              <a:rPr lang="fr-FR" dirty="0" err="1"/>
              <a:t>anxius</a:t>
            </a:r>
            <a:r>
              <a:rPr lang="fr-FR" dirty="0"/>
              <a:t> cum </a:t>
            </a:r>
            <a:r>
              <a:rPr lang="fr-FR" dirty="0" err="1"/>
              <a:t>accusatores</a:t>
            </a:r>
            <a:r>
              <a:rPr lang="fr-FR" dirty="0"/>
              <a:t> </a:t>
            </a:r>
            <a:r>
              <a:rPr lang="fr-FR" dirty="0" err="1"/>
              <a:t>quaesitoresque</a:t>
            </a:r>
            <a:r>
              <a:rPr lang="fr-FR" dirty="0"/>
              <a:t> </a:t>
            </a:r>
            <a:r>
              <a:rPr lang="fr-FR" dirty="0" err="1" smtClean="0"/>
              <a:t>subditivos</a:t>
            </a:r>
            <a:r>
              <a:rPr lang="fr-FR" dirty="0" smtClean="0"/>
              <a:t>.</a:t>
            </a:r>
            <a:endParaRPr lang="en-GB" dirty="0" smtClean="0"/>
          </a:p>
          <a:p>
            <a:pPr lvl="2">
              <a:spcBef>
                <a:spcPts val="1200"/>
              </a:spcBef>
              <a:spcAft>
                <a:spcPts val="600"/>
              </a:spcAft>
            </a:pPr>
            <a:r>
              <a:rPr lang="fr-FR" dirty="0" err="1" smtClean="0"/>
              <a:t>Level</a:t>
            </a:r>
            <a:r>
              <a:rPr lang="fr-FR" dirty="0" smtClean="0"/>
              <a:t> 3 - </a:t>
            </a:r>
            <a:r>
              <a:rPr lang="fr-FR" dirty="0" err="1" smtClean="0"/>
              <a:t>Sibi</a:t>
            </a:r>
            <a:r>
              <a:rPr lang="fr-FR" dirty="0" smtClean="0"/>
              <a:t> </a:t>
            </a:r>
            <a:r>
              <a:rPr lang="fr-FR" dirty="0" err="1"/>
              <a:t>consociatos</a:t>
            </a:r>
            <a:r>
              <a:rPr lang="fr-FR" dirty="0"/>
              <a:t> ex </a:t>
            </a:r>
            <a:r>
              <a:rPr lang="fr-FR" dirty="0" err="1"/>
              <a:t>isdem</a:t>
            </a:r>
            <a:r>
              <a:rPr lang="fr-FR" dirty="0"/>
              <a:t> </a:t>
            </a:r>
            <a:r>
              <a:rPr lang="fr-FR" dirty="0" err="1"/>
              <a:t>foveis</a:t>
            </a:r>
            <a:r>
              <a:rPr lang="fr-FR" dirty="0"/>
              <a:t> </a:t>
            </a:r>
            <a:r>
              <a:rPr lang="fr-FR" dirty="0" err="1"/>
              <a:t>cerneret</a:t>
            </a:r>
            <a:r>
              <a:rPr lang="fr-FR" dirty="0"/>
              <a:t> </a:t>
            </a:r>
            <a:r>
              <a:rPr lang="fr-FR" dirty="0" err="1"/>
              <a:t>emergentes</a:t>
            </a:r>
            <a:r>
              <a:rPr lang="fr-FR" dirty="0"/>
              <a:t>, </a:t>
            </a:r>
            <a:r>
              <a:rPr lang="fr-FR" dirty="0" err="1"/>
              <a:t>quae</a:t>
            </a:r>
            <a:r>
              <a:rPr lang="fr-FR" dirty="0"/>
              <a:t> clam </a:t>
            </a:r>
            <a:r>
              <a:rPr lang="fr-FR" dirty="0" err="1"/>
              <a:t>palamve</a:t>
            </a:r>
            <a:r>
              <a:rPr lang="fr-FR" dirty="0"/>
              <a:t> </a:t>
            </a:r>
            <a:r>
              <a:rPr lang="fr-FR" dirty="0" err="1"/>
              <a:t>agitabantur</a:t>
            </a:r>
            <a:r>
              <a:rPr lang="fr-FR" dirty="0"/>
              <a:t>, </a:t>
            </a:r>
            <a:r>
              <a:rPr lang="fr-FR" dirty="0" err="1"/>
              <a:t>occultis</a:t>
            </a:r>
            <a:r>
              <a:rPr lang="fr-FR" dirty="0"/>
              <a:t> </a:t>
            </a:r>
            <a:r>
              <a:rPr lang="fr-FR" dirty="0" err="1"/>
              <a:t>Constantium</a:t>
            </a:r>
            <a:r>
              <a:rPr lang="fr-FR" dirty="0"/>
              <a:t> </a:t>
            </a:r>
            <a:r>
              <a:rPr lang="fr-FR" dirty="0" err="1"/>
              <a:t>litteris</a:t>
            </a:r>
            <a:r>
              <a:rPr lang="fr-FR" dirty="0"/>
              <a:t> </a:t>
            </a:r>
            <a:r>
              <a:rPr lang="fr-FR" dirty="0" err="1"/>
              <a:t>edocebat</a:t>
            </a:r>
            <a:r>
              <a:rPr lang="fr-FR" dirty="0"/>
              <a:t> </a:t>
            </a:r>
            <a:r>
              <a:rPr lang="fr-FR" dirty="0" err="1"/>
              <a:t>inplorans</a:t>
            </a:r>
            <a:r>
              <a:rPr lang="fr-FR" dirty="0"/>
              <a:t> subsidia, quorum </a:t>
            </a:r>
            <a:r>
              <a:rPr lang="fr-FR" dirty="0" err="1"/>
              <a:t>metu</a:t>
            </a:r>
            <a:r>
              <a:rPr lang="fr-FR" dirty="0"/>
              <a:t> </a:t>
            </a:r>
            <a:r>
              <a:rPr lang="fr-FR" dirty="0" err="1"/>
              <a:t>tumor</a:t>
            </a:r>
            <a:r>
              <a:rPr lang="fr-FR" dirty="0"/>
              <a:t> </a:t>
            </a:r>
            <a:r>
              <a:rPr lang="fr-FR" dirty="0" err="1"/>
              <a:t>notissimus</a:t>
            </a:r>
            <a:r>
              <a:rPr lang="fr-FR" dirty="0"/>
              <a:t> </a:t>
            </a:r>
            <a:r>
              <a:rPr lang="fr-FR" dirty="0" err="1" smtClean="0"/>
              <a:t>Caesaris</a:t>
            </a:r>
            <a:r>
              <a:rPr lang="fr-FR" dirty="0" smtClean="0"/>
              <a:t>.</a:t>
            </a:r>
            <a:endParaRPr lang="fr-FR" dirty="0"/>
          </a:p>
          <a:p>
            <a:pPr lvl="3">
              <a:spcBef>
                <a:spcPts val="1200"/>
              </a:spcBef>
              <a:spcAft>
                <a:spcPts val="600"/>
              </a:spcAft>
            </a:pPr>
            <a:r>
              <a:rPr lang="fr-FR" dirty="0" err="1" smtClean="0"/>
              <a:t>Level</a:t>
            </a:r>
            <a:r>
              <a:rPr lang="fr-FR" dirty="0" smtClean="0"/>
              <a:t> 4 - Inter </a:t>
            </a:r>
            <a:r>
              <a:rPr lang="fr-FR" dirty="0"/>
              <a:t>has </a:t>
            </a:r>
            <a:r>
              <a:rPr lang="fr-FR" dirty="0" err="1"/>
              <a:t>ruinarum</a:t>
            </a:r>
            <a:r>
              <a:rPr lang="fr-FR" dirty="0"/>
              <a:t> </a:t>
            </a:r>
            <a:r>
              <a:rPr lang="fr-FR" dirty="0" err="1"/>
              <a:t>varietates</a:t>
            </a:r>
            <a:r>
              <a:rPr lang="fr-FR" dirty="0"/>
              <a:t> a </a:t>
            </a:r>
            <a:r>
              <a:rPr lang="fr-FR" dirty="0" err="1"/>
              <a:t>Nisibi</a:t>
            </a:r>
            <a:r>
              <a:rPr lang="fr-FR" dirty="0"/>
              <a:t> </a:t>
            </a:r>
            <a:r>
              <a:rPr lang="fr-FR" dirty="0" err="1"/>
              <a:t>quam</a:t>
            </a:r>
            <a:r>
              <a:rPr lang="fr-FR" dirty="0"/>
              <a:t> </a:t>
            </a:r>
            <a:r>
              <a:rPr lang="fr-FR" dirty="0" err="1"/>
              <a:t>tuebatur</a:t>
            </a:r>
            <a:r>
              <a:rPr lang="fr-FR" dirty="0"/>
              <a:t> </a:t>
            </a:r>
            <a:r>
              <a:rPr lang="fr-FR" dirty="0" err="1"/>
              <a:t>accitus</a:t>
            </a:r>
            <a:r>
              <a:rPr lang="fr-FR" dirty="0"/>
              <a:t> </a:t>
            </a:r>
            <a:r>
              <a:rPr lang="fr-FR" dirty="0" err="1"/>
              <a:t>Vrsicinus</a:t>
            </a:r>
            <a:r>
              <a:rPr lang="fr-FR" dirty="0"/>
              <a:t>, </a:t>
            </a:r>
            <a:r>
              <a:rPr lang="fr-FR" dirty="0" err="1"/>
              <a:t>cui</a:t>
            </a:r>
            <a:r>
              <a:rPr lang="fr-FR" dirty="0"/>
              <a:t> nos </a:t>
            </a:r>
            <a:r>
              <a:rPr lang="fr-FR" dirty="0" err="1"/>
              <a:t>obsecuturos</a:t>
            </a:r>
            <a:r>
              <a:rPr lang="fr-FR" dirty="0"/>
              <a:t> </a:t>
            </a:r>
            <a:r>
              <a:rPr lang="fr-FR" dirty="0" err="1"/>
              <a:t>iunxerat</a:t>
            </a:r>
            <a:r>
              <a:rPr lang="fr-FR" dirty="0"/>
              <a:t> </a:t>
            </a:r>
            <a:r>
              <a:rPr lang="fr-FR" dirty="0" err="1"/>
              <a:t>imperiale</a:t>
            </a:r>
            <a:r>
              <a:rPr lang="fr-FR" dirty="0"/>
              <a:t> </a:t>
            </a:r>
            <a:r>
              <a:rPr lang="fr-FR" dirty="0" err="1"/>
              <a:t>praeceptum</a:t>
            </a:r>
            <a:endParaRPr lang="fr-FR" dirty="0" smtClean="0"/>
          </a:p>
          <a:p>
            <a:pPr marL="1371600" lvl="3" indent="0">
              <a:spcBef>
                <a:spcPts val="1200"/>
              </a:spcBef>
              <a:spcAft>
                <a:spcPts val="600"/>
              </a:spcAft>
              <a:buNone/>
            </a:pPr>
            <a:endParaRPr lang="fr-FR" dirty="0" smtClean="0"/>
          </a:p>
        </p:txBody>
      </p:sp>
      <p:sp>
        <p:nvSpPr>
          <p:cNvPr id="4" name="Espace réservé de la date 3"/>
          <p:cNvSpPr>
            <a:spLocks noGrp="1"/>
          </p:cNvSpPr>
          <p:nvPr>
            <p:ph type="dt" sz="half" idx="10"/>
          </p:nvPr>
        </p:nvSpPr>
        <p:spPr/>
        <p:txBody>
          <a:bodyPr/>
          <a:lstStyle/>
          <a:p>
            <a:r>
              <a:rPr lang="fr-FR" smtClean="0"/>
              <a:t>Date</a:t>
            </a:r>
            <a:endParaRPr lang="fr-FR"/>
          </a:p>
        </p:txBody>
      </p:sp>
      <p:sp>
        <p:nvSpPr>
          <p:cNvPr id="5" name="Espace réservé du pied de page 4"/>
          <p:cNvSpPr>
            <a:spLocks noGrp="1"/>
          </p:cNvSpPr>
          <p:nvPr>
            <p:ph type="ftr" sz="quarter" idx="11"/>
          </p:nvPr>
        </p:nvSpPr>
        <p:spPr/>
        <p:txBody>
          <a:bodyPr/>
          <a:lstStyle/>
          <a:p>
            <a:r>
              <a:rPr lang="fr-FR" dirty="0" smtClean="0"/>
              <a:t>Training material</a:t>
            </a:r>
            <a:endParaRPr lang="fr-FR" dirty="0"/>
          </a:p>
        </p:txBody>
      </p:sp>
      <p:sp>
        <p:nvSpPr>
          <p:cNvPr id="6" name="Espace réservé du numéro de diapositive 5"/>
          <p:cNvSpPr>
            <a:spLocks noGrp="1"/>
          </p:cNvSpPr>
          <p:nvPr>
            <p:ph type="sldNum" sz="quarter" idx="12"/>
          </p:nvPr>
        </p:nvSpPr>
        <p:spPr/>
        <p:txBody>
          <a:bodyPr/>
          <a:lstStyle/>
          <a:p>
            <a:fld id="{3656F5A9-422C-EB45-9C38-CDA2D337D9D8}" type="slidenum">
              <a:rPr lang="fr-FR" smtClean="0"/>
              <a:t>5</a:t>
            </a:fld>
            <a:endParaRPr lang="fr-FR"/>
          </a:p>
        </p:txBody>
      </p:sp>
      <p:sp>
        <p:nvSpPr>
          <p:cNvPr id="7" name="Rectángulo 6"/>
          <p:cNvSpPr/>
          <p:nvPr/>
        </p:nvSpPr>
        <p:spPr>
          <a:xfrm>
            <a:off x="10774552" y="10090"/>
            <a:ext cx="6096000" cy="1815882"/>
          </a:xfrm>
          <a:prstGeom prst="rect">
            <a:avLst/>
          </a:prstGeom>
          <a:solidFill>
            <a:schemeClr val="accent4">
              <a:lumMod val="20000"/>
              <a:lumOff val="80000"/>
            </a:schemeClr>
          </a:solidFill>
        </p:spPr>
        <p:txBody>
          <a:bodyPr>
            <a:spAutoFit/>
          </a:bodyPr>
          <a:lstStyle/>
          <a:p>
            <a:r>
              <a:rPr lang="en-US" sz="1600" b="1" dirty="0" smtClean="0">
                <a:solidFill>
                  <a:schemeClr val="accent1">
                    <a:lumMod val="75000"/>
                  </a:schemeClr>
                </a:solidFill>
              </a:rPr>
              <a:t>HELP NOTE</a:t>
            </a:r>
          </a:p>
          <a:p>
            <a:r>
              <a:rPr lang="en-US" sz="1600" b="1" dirty="0" smtClean="0">
                <a:solidFill>
                  <a:schemeClr val="accent1">
                    <a:lumMod val="75000"/>
                  </a:schemeClr>
                </a:solidFill>
              </a:rPr>
              <a:t>Introduction</a:t>
            </a:r>
            <a:endParaRPr lang="en-US" sz="1600" b="1" dirty="0">
              <a:solidFill>
                <a:schemeClr val="accent1">
                  <a:lumMod val="75000"/>
                </a:schemeClr>
              </a:solidFill>
            </a:endParaRPr>
          </a:p>
          <a:p>
            <a:r>
              <a:rPr lang="en-US" sz="1600" dirty="0"/>
              <a:t>One or </a:t>
            </a:r>
            <a:r>
              <a:rPr lang="en-US" sz="1600" dirty="0" smtClean="0"/>
              <a:t>more introductory screens describing </a:t>
            </a:r>
            <a:r>
              <a:rPr lang="en-US" sz="1600" dirty="0"/>
              <a:t>how </a:t>
            </a:r>
            <a:r>
              <a:rPr lang="en-US" sz="1600" dirty="0" smtClean="0"/>
              <a:t>the knowledge gained from </a:t>
            </a:r>
            <a:r>
              <a:rPr lang="en-US" sz="1600" dirty="0"/>
              <a:t>the course </a:t>
            </a:r>
            <a:r>
              <a:rPr lang="en-US" sz="1600" dirty="0" smtClean="0"/>
              <a:t>will be </a:t>
            </a:r>
            <a:r>
              <a:rPr lang="en-US" sz="1600" dirty="0"/>
              <a:t>used and </a:t>
            </a:r>
            <a:r>
              <a:rPr lang="en-US" sz="1600" dirty="0" smtClean="0"/>
              <a:t>the benefits </a:t>
            </a:r>
            <a:r>
              <a:rPr lang="en-US" sz="1600" dirty="0"/>
              <a:t>of </a:t>
            </a:r>
            <a:r>
              <a:rPr lang="en-US" sz="1600" dirty="0" smtClean="0"/>
              <a:t>having that </a:t>
            </a:r>
            <a:r>
              <a:rPr lang="en-US" sz="1600" dirty="0"/>
              <a:t>knowledge</a:t>
            </a:r>
            <a:r>
              <a:rPr lang="en-US" sz="1600" dirty="0" smtClean="0"/>
              <a:t>. </a:t>
            </a:r>
            <a:endParaRPr lang="en-US" sz="1600" dirty="0"/>
          </a:p>
          <a:p>
            <a:r>
              <a:rPr lang="en-US" sz="1600" dirty="0"/>
              <a:t>The purpose of </a:t>
            </a:r>
            <a:r>
              <a:rPr lang="en-US" sz="1600" dirty="0" smtClean="0"/>
              <a:t>the introduction </a:t>
            </a:r>
            <a:r>
              <a:rPr lang="en-US" sz="1600" dirty="0"/>
              <a:t>is </a:t>
            </a:r>
            <a:r>
              <a:rPr lang="en-US" sz="1600" dirty="0" smtClean="0"/>
              <a:t>to motivate learners to </a:t>
            </a:r>
            <a:r>
              <a:rPr lang="en-US" sz="1600" dirty="0"/>
              <a:t>proceed with</a:t>
            </a:r>
          </a:p>
          <a:p>
            <a:r>
              <a:rPr lang="en-US" sz="1600" dirty="0"/>
              <a:t>the lesson.</a:t>
            </a:r>
            <a:endParaRPr lang="es-ES" sz="1600" dirty="0"/>
          </a:p>
        </p:txBody>
      </p:sp>
      <p:pic>
        <p:nvPicPr>
          <p:cNvPr id="8" name="Espace réservé pour une image  6"/>
          <p:cNvPicPr>
            <a:picLocks noChangeAspect="1"/>
          </p:cNvPicPr>
          <p:nvPr/>
        </p:nvPicPr>
        <p:blipFill>
          <a:blip r:embed="rId2">
            <a:extLst>
              <a:ext uri="{28A0092B-C50C-407E-A947-70E740481C1C}">
                <a14:useLocalDpi xmlns:a14="http://schemas.microsoft.com/office/drawing/2010/main" val="0"/>
              </a:ext>
            </a:extLst>
          </a:blip>
          <a:srcRect l="21027" r="21027"/>
          <a:stretch>
            <a:fillRect/>
          </a:stretch>
        </p:blipFill>
        <p:spPr>
          <a:xfrm>
            <a:off x="610472" y="1623701"/>
            <a:ext cx="3600000" cy="4132698"/>
          </a:xfrm>
          <a:prstGeom prst="rect">
            <a:avLst/>
          </a:prstGeom>
        </p:spPr>
      </p:pic>
    </p:spTree>
    <p:extLst>
      <p:ext uri="{BB962C8B-B14F-4D97-AF65-F5344CB8AC3E}">
        <p14:creationId xmlns:p14="http://schemas.microsoft.com/office/powerpoint/2010/main" val="1008246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err="1"/>
              <a:t>Title</a:t>
            </a:r>
            <a:r>
              <a:rPr lang="fr-FR" dirty="0"/>
              <a:t> of the slide</a:t>
            </a:r>
            <a:endParaRPr lang="en-GB" dirty="0"/>
          </a:p>
        </p:txBody>
      </p:sp>
      <p:sp>
        <p:nvSpPr>
          <p:cNvPr id="5" name="Espace réservé du contenu 4"/>
          <p:cNvSpPr>
            <a:spLocks noGrp="1"/>
          </p:cNvSpPr>
          <p:nvPr>
            <p:ph idx="1"/>
          </p:nvPr>
        </p:nvSpPr>
        <p:spPr/>
        <p:txBody>
          <a:bodyPr vert="horz" lIns="90000" tIns="45720" rIns="91440" bIns="45720" rtlCol="0">
            <a:normAutofit/>
          </a:bodyPr>
          <a:lstStyle/>
          <a:p>
            <a:pPr>
              <a:spcBef>
                <a:spcPts val="1200"/>
              </a:spcBef>
              <a:spcAft>
                <a:spcPts val="600"/>
              </a:spcAft>
            </a:pPr>
            <a:r>
              <a:rPr lang="en-GB" b="0" dirty="0"/>
              <a:t>Level 1 - Inter has </a:t>
            </a:r>
            <a:r>
              <a:rPr lang="en-GB" b="0" dirty="0" err="1"/>
              <a:t>ruinarum</a:t>
            </a:r>
            <a:r>
              <a:rPr lang="en-GB" b="0" dirty="0"/>
              <a:t> </a:t>
            </a:r>
            <a:r>
              <a:rPr lang="en-GB" b="0" dirty="0" err="1"/>
              <a:t>varietates</a:t>
            </a:r>
            <a:r>
              <a:rPr lang="en-GB" b="0" dirty="0"/>
              <a:t> a </a:t>
            </a:r>
            <a:r>
              <a:rPr lang="en-GB" b="0" dirty="0" err="1"/>
              <a:t>Nisibi</a:t>
            </a:r>
            <a:r>
              <a:rPr lang="en-GB" b="0" dirty="0"/>
              <a:t> quam </a:t>
            </a:r>
            <a:r>
              <a:rPr lang="en-GB" b="0" dirty="0" err="1"/>
              <a:t>tuebatur</a:t>
            </a:r>
            <a:r>
              <a:rPr lang="en-GB" b="0" dirty="0"/>
              <a:t> </a:t>
            </a:r>
            <a:r>
              <a:rPr lang="en-GB" b="0" dirty="0" err="1"/>
              <a:t>accitus</a:t>
            </a:r>
            <a:r>
              <a:rPr lang="en-GB" b="0" dirty="0"/>
              <a:t> </a:t>
            </a:r>
            <a:r>
              <a:rPr lang="en-GB" b="0" dirty="0" err="1"/>
              <a:t>Vrsicinus</a:t>
            </a:r>
            <a:endParaRPr lang="en-GB" b="0" dirty="0"/>
          </a:p>
          <a:p>
            <a:pPr lvl="1">
              <a:spcBef>
                <a:spcPts val="1200"/>
              </a:spcBef>
              <a:spcAft>
                <a:spcPts val="600"/>
              </a:spcAft>
            </a:pPr>
            <a:r>
              <a:rPr lang="en-GB" dirty="0"/>
              <a:t>Level 2 - </a:t>
            </a:r>
            <a:r>
              <a:rPr lang="en-GB" dirty="0" err="1"/>
              <a:t>adulatorum</a:t>
            </a:r>
            <a:r>
              <a:rPr lang="en-GB" dirty="0"/>
              <a:t> </a:t>
            </a:r>
            <a:r>
              <a:rPr lang="en-GB" dirty="0" err="1"/>
              <a:t>oblatrantibus</a:t>
            </a:r>
            <a:r>
              <a:rPr lang="en-GB" dirty="0"/>
              <a:t> </a:t>
            </a:r>
            <a:r>
              <a:rPr lang="en-GB" dirty="0" err="1"/>
              <a:t>turmis</a:t>
            </a:r>
            <a:r>
              <a:rPr lang="en-GB" dirty="0"/>
              <a:t>, </a:t>
            </a:r>
            <a:r>
              <a:rPr lang="en-GB" dirty="0" err="1"/>
              <a:t>bellicosus</a:t>
            </a:r>
            <a:r>
              <a:rPr lang="en-GB" dirty="0"/>
              <a:t> sane </a:t>
            </a:r>
            <a:r>
              <a:rPr lang="en-GB" dirty="0" err="1"/>
              <a:t>milesque</a:t>
            </a:r>
            <a:r>
              <a:rPr lang="en-GB" dirty="0"/>
              <a:t> semper et </a:t>
            </a:r>
            <a:r>
              <a:rPr lang="en-GB" dirty="0" err="1"/>
              <a:t>militum</a:t>
            </a:r>
            <a:r>
              <a:rPr lang="en-GB" dirty="0"/>
              <a:t> </a:t>
            </a:r>
            <a:r>
              <a:rPr lang="en-GB" dirty="0" err="1"/>
              <a:t>ductor</a:t>
            </a:r>
            <a:r>
              <a:rPr lang="en-GB" dirty="0"/>
              <a:t> </a:t>
            </a:r>
            <a:r>
              <a:rPr lang="en-GB" dirty="0" err="1"/>
              <a:t>sed</a:t>
            </a:r>
            <a:r>
              <a:rPr lang="en-GB" dirty="0"/>
              <a:t> </a:t>
            </a:r>
            <a:r>
              <a:rPr lang="en-GB" dirty="0" err="1"/>
              <a:t>forensibus</a:t>
            </a:r>
            <a:r>
              <a:rPr lang="en-GB" dirty="0"/>
              <a:t> </a:t>
            </a:r>
            <a:r>
              <a:rPr lang="en-GB" dirty="0" err="1"/>
              <a:t>iurgiis</a:t>
            </a:r>
            <a:r>
              <a:rPr lang="en-GB" dirty="0"/>
              <a:t> </a:t>
            </a:r>
            <a:r>
              <a:rPr lang="en-GB" dirty="0" err="1"/>
              <a:t>longe</a:t>
            </a:r>
            <a:r>
              <a:rPr lang="en-GB" dirty="0"/>
              <a:t> </a:t>
            </a:r>
            <a:r>
              <a:rPr lang="en-GB" dirty="0" err="1"/>
              <a:t>discretus</a:t>
            </a:r>
            <a:endParaRPr lang="en-GB" dirty="0"/>
          </a:p>
          <a:p>
            <a:pPr lvl="2">
              <a:spcBef>
                <a:spcPts val="1200"/>
              </a:spcBef>
              <a:spcAft>
                <a:spcPts val="600"/>
              </a:spcAft>
            </a:pPr>
            <a:r>
              <a:rPr lang="fr-FR" dirty="0" err="1"/>
              <a:t>Level</a:t>
            </a:r>
            <a:r>
              <a:rPr lang="fr-FR" dirty="0"/>
              <a:t> 3 - </a:t>
            </a:r>
            <a:r>
              <a:rPr lang="fr-FR" dirty="0" err="1"/>
              <a:t>Sibi</a:t>
            </a:r>
            <a:r>
              <a:rPr lang="fr-FR" dirty="0"/>
              <a:t> </a:t>
            </a:r>
            <a:r>
              <a:rPr lang="fr-FR" dirty="0" err="1"/>
              <a:t>consociatos</a:t>
            </a:r>
            <a:r>
              <a:rPr lang="fr-FR" dirty="0"/>
              <a:t> ex </a:t>
            </a:r>
            <a:r>
              <a:rPr lang="fr-FR" dirty="0" err="1"/>
              <a:t>isdem</a:t>
            </a:r>
            <a:r>
              <a:rPr lang="fr-FR" dirty="0"/>
              <a:t> </a:t>
            </a:r>
            <a:r>
              <a:rPr lang="fr-FR" dirty="0" err="1"/>
              <a:t>foveis</a:t>
            </a:r>
            <a:r>
              <a:rPr lang="fr-FR" dirty="0"/>
              <a:t> </a:t>
            </a:r>
            <a:r>
              <a:rPr lang="fr-FR" dirty="0" err="1"/>
              <a:t>cerneret</a:t>
            </a:r>
            <a:r>
              <a:rPr lang="fr-FR" dirty="0"/>
              <a:t> </a:t>
            </a:r>
            <a:r>
              <a:rPr lang="fr-FR" dirty="0" err="1"/>
              <a:t>emergentes</a:t>
            </a:r>
            <a:r>
              <a:rPr lang="fr-FR" dirty="0"/>
              <a:t>, </a:t>
            </a:r>
            <a:r>
              <a:rPr lang="fr-FR" dirty="0" err="1"/>
              <a:t>quae</a:t>
            </a:r>
            <a:r>
              <a:rPr lang="fr-FR" dirty="0"/>
              <a:t> clam </a:t>
            </a:r>
            <a:r>
              <a:rPr lang="fr-FR" dirty="0" err="1"/>
              <a:t>palamve</a:t>
            </a:r>
            <a:r>
              <a:rPr lang="fr-FR" dirty="0"/>
              <a:t> </a:t>
            </a:r>
            <a:r>
              <a:rPr lang="fr-FR" dirty="0" err="1"/>
              <a:t>agitabantur</a:t>
            </a:r>
            <a:endParaRPr lang="fr-FR" dirty="0"/>
          </a:p>
          <a:p>
            <a:pPr lvl="3">
              <a:spcBef>
                <a:spcPts val="1200"/>
              </a:spcBef>
              <a:spcAft>
                <a:spcPts val="600"/>
              </a:spcAft>
            </a:pPr>
            <a:r>
              <a:rPr lang="fr-FR" dirty="0" err="1"/>
              <a:t>Level</a:t>
            </a:r>
            <a:r>
              <a:rPr lang="fr-FR" dirty="0"/>
              <a:t> 4 - Inter has </a:t>
            </a:r>
            <a:r>
              <a:rPr lang="fr-FR" dirty="0" err="1"/>
              <a:t>ruinarum</a:t>
            </a:r>
            <a:r>
              <a:rPr lang="fr-FR" dirty="0"/>
              <a:t> </a:t>
            </a:r>
            <a:r>
              <a:rPr lang="fr-FR" dirty="0" err="1"/>
              <a:t>varietates</a:t>
            </a:r>
            <a:r>
              <a:rPr lang="fr-FR" dirty="0"/>
              <a:t> a </a:t>
            </a:r>
            <a:r>
              <a:rPr lang="fr-FR" dirty="0" err="1"/>
              <a:t>Nisibi</a:t>
            </a:r>
            <a:r>
              <a:rPr lang="fr-FR" dirty="0"/>
              <a:t> </a:t>
            </a:r>
            <a:r>
              <a:rPr lang="fr-FR" dirty="0" err="1"/>
              <a:t>quam</a:t>
            </a:r>
            <a:r>
              <a:rPr lang="fr-FR" dirty="0"/>
              <a:t> </a:t>
            </a:r>
            <a:r>
              <a:rPr lang="fr-FR" dirty="0" err="1"/>
              <a:t>tuebatur</a:t>
            </a:r>
            <a:r>
              <a:rPr lang="fr-FR" dirty="0"/>
              <a:t> </a:t>
            </a:r>
            <a:r>
              <a:rPr lang="fr-FR" dirty="0" err="1"/>
              <a:t>accitus</a:t>
            </a:r>
            <a:r>
              <a:rPr lang="fr-FR" dirty="0"/>
              <a:t> </a:t>
            </a:r>
            <a:r>
              <a:rPr lang="fr-FR" dirty="0" err="1"/>
              <a:t>Vrsicinus</a:t>
            </a:r>
            <a:endParaRPr lang="en-GB" dirty="0"/>
          </a:p>
        </p:txBody>
      </p:sp>
      <p:pic>
        <p:nvPicPr>
          <p:cNvPr id="7" name="Espace réservé pour une image  6"/>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21027" r="21027"/>
          <a:stretch>
            <a:fillRect/>
          </a:stretch>
        </p:blipFill>
        <p:spPr/>
      </p:pic>
      <p:sp>
        <p:nvSpPr>
          <p:cNvPr id="9" name="Espace réservé de la date 8"/>
          <p:cNvSpPr>
            <a:spLocks noGrp="1"/>
          </p:cNvSpPr>
          <p:nvPr>
            <p:ph type="dt" sz="half" idx="14"/>
          </p:nvPr>
        </p:nvSpPr>
        <p:spPr>
          <a:xfrm>
            <a:off x="838200" y="6356350"/>
            <a:ext cx="2743200" cy="365125"/>
          </a:xfrm>
        </p:spPr>
        <p:txBody>
          <a:bodyPr/>
          <a:lstStyle/>
          <a:p>
            <a:r>
              <a:rPr lang="fr-FR" smtClean="0"/>
              <a:t>Date</a:t>
            </a:r>
            <a:endParaRPr lang="fr-FR"/>
          </a:p>
        </p:txBody>
      </p:sp>
      <p:sp>
        <p:nvSpPr>
          <p:cNvPr id="10" name="Espace réservé du pied de page 9"/>
          <p:cNvSpPr>
            <a:spLocks noGrp="1"/>
          </p:cNvSpPr>
          <p:nvPr>
            <p:ph type="ftr" sz="quarter" idx="15"/>
          </p:nvPr>
        </p:nvSpPr>
        <p:spPr>
          <a:xfrm>
            <a:off x="4038600" y="6356350"/>
            <a:ext cx="4114800" cy="365125"/>
          </a:xfrm>
        </p:spPr>
        <p:txBody>
          <a:bodyPr/>
          <a:lstStyle/>
          <a:p>
            <a:r>
              <a:rPr lang="fr-FR" dirty="0"/>
              <a:t>Training </a:t>
            </a:r>
            <a:r>
              <a:rPr lang="fr-FR" dirty="0" smtClean="0"/>
              <a:t>material</a:t>
            </a:r>
            <a:endParaRPr lang="fr-FR" dirty="0"/>
          </a:p>
        </p:txBody>
      </p:sp>
      <p:sp>
        <p:nvSpPr>
          <p:cNvPr id="11" name="Espace réservé du numéro de diapositive 10"/>
          <p:cNvSpPr>
            <a:spLocks noGrp="1"/>
          </p:cNvSpPr>
          <p:nvPr>
            <p:ph type="sldNum" sz="quarter" idx="16"/>
          </p:nvPr>
        </p:nvSpPr>
        <p:spPr>
          <a:xfrm>
            <a:off x="8610600" y="6356350"/>
            <a:ext cx="2743200" cy="365125"/>
          </a:xfrm>
        </p:spPr>
        <p:txBody>
          <a:bodyPr/>
          <a:lstStyle/>
          <a:p>
            <a:fld id="{3656F5A9-422C-EB45-9C38-CDA2D337D9D8}" type="slidenum">
              <a:rPr lang="fr-FR" smtClean="0"/>
              <a:t>6</a:t>
            </a:fld>
            <a:endParaRPr lang="fr-FR"/>
          </a:p>
        </p:txBody>
      </p:sp>
      <p:sp>
        <p:nvSpPr>
          <p:cNvPr id="8" name="Rectángulo 7"/>
          <p:cNvSpPr/>
          <p:nvPr/>
        </p:nvSpPr>
        <p:spPr>
          <a:xfrm>
            <a:off x="11304000" y="0"/>
            <a:ext cx="6096000" cy="4524315"/>
          </a:xfrm>
          <a:prstGeom prst="rect">
            <a:avLst/>
          </a:prstGeom>
          <a:solidFill>
            <a:schemeClr val="accent4">
              <a:lumMod val="20000"/>
              <a:lumOff val="80000"/>
            </a:schemeClr>
          </a:solidFill>
        </p:spPr>
        <p:txBody>
          <a:bodyPr>
            <a:spAutoFit/>
          </a:bodyPr>
          <a:lstStyle/>
          <a:p>
            <a:r>
              <a:rPr lang="en-US" sz="1600" b="1" dirty="0" smtClean="0">
                <a:solidFill>
                  <a:schemeClr val="accent1">
                    <a:lumMod val="75000"/>
                  </a:schemeClr>
                </a:solidFill>
              </a:rPr>
              <a:t>HELP NOTE</a:t>
            </a:r>
          </a:p>
          <a:p>
            <a:r>
              <a:rPr lang="es-ES" sz="1600" b="1" dirty="0" err="1">
                <a:solidFill>
                  <a:schemeClr val="accent1">
                    <a:lumMod val="75000"/>
                  </a:schemeClr>
                </a:solidFill>
              </a:rPr>
              <a:t>Tips</a:t>
            </a:r>
            <a:r>
              <a:rPr lang="es-ES" sz="1600" b="1" dirty="0">
                <a:solidFill>
                  <a:schemeClr val="accent1">
                    <a:lumMod val="75000"/>
                  </a:schemeClr>
                </a:solidFill>
              </a:rPr>
              <a:t> </a:t>
            </a:r>
            <a:r>
              <a:rPr lang="es-ES" sz="1600" b="1" dirty="0" err="1">
                <a:solidFill>
                  <a:schemeClr val="accent1">
                    <a:lumMod val="75000"/>
                  </a:schemeClr>
                </a:solidFill>
              </a:rPr>
              <a:t>for</a:t>
            </a:r>
            <a:r>
              <a:rPr lang="es-ES" sz="1600" b="1" dirty="0">
                <a:solidFill>
                  <a:schemeClr val="accent1">
                    <a:lumMod val="75000"/>
                  </a:schemeClr>
                </a:solidFill>
              </a:rPr>
              <a:t> </a:t>
            </a:r>
            <a:r>
              <a:rPr lang="es-ES" sz="1600" b="1" dirty="0" err="1">
                <a:solidFill>
                  <a:schemeClr val="accent1">
                    <a:lumMod val="75000"/>
                  </a:schemeClr>
                </a:solidFill>
              </a:rPr>
              <a:t>content</a:t>
            </a:r>
            <a:r>
              <a:rPr lang="es-ES" sz="1600" b="1" dirty="0">
                <a:solidFill>
                  <a:schemeClr val="accent1">
                    <a:lumMod val="75000"/>
                  </a:schemeClr>
                </a:solidFill>
              </a:rPr>
              <a:t> </a:t>
            </a:r>
            <a:r>
              <a:rPr lang="es-ES" sz="1600" b="1" dirty="0" err="1" smtClean="0">
                <a:solidFill>
                  <a:schemeClr val="accent1">
                    <a:lumMod val="75000"/>
                  </a:schemeClr>
                </a:solidFill>
              </a:rPr>
              <a:t>development</a:t>
            </a:r>
            <a:endParaRPr lang="es-ES" sz="1600" b="1" dirty="0" smtClean="0">
              <a:solidFill>
                <a:schemeClr val="accent1">
                  <a:lumMod val="75000"/>
                </a:schemeClr>
              </a:solidFill>
            </a:endParaRPr>
          </a:p>
          <a:p>
            <a:pPr marL="285750" indent="-285750">
              <a:buFont typeface="Wingdings" panose="05000000000000000000" pitchFamily="2" charset="2"/>
              <a:buChar char="§"/>
            </a:pPr>
            <a:r>
              <a:rPr lang="en-US" sz="1600" dirty="0"/>
              <a:t>Write </a:t>
            </a:r>
            <a:r>
              <a:rPr lang="en-US" sz="1600" b="1" dirty="0"/>
              <a:t>directly, simply and clearly</a:t>
            </a:r>
            <a:r>
              <a:rPr lang="en-US" sz="1600" dirty="0"/>
              <a:t>.</a:t>
            </a:r>
          </a:p>
          <a:p>
            <a:pPr marL="285750" indent="-285750">
              <a:buFont typeface="Wingdings" panose="05000000000000000000" pitchFamily="2" charset="2"/>
              <a:buChar char="§"/>
            </a:pPr>
            <a:r>
              <a:rPr lang="en-US" sz="1600" dirty="0"/>
              <a:t>Correct spelling and grammar.</a:t>
            </a:r>
          </a:p>
          <a:p>
            <a:pPr marL="285750" indent="-285750">
              <a:buFont typeface="Wingdings" panose="05000000000000000000" pitchFamily="2" charset="2"/>
              <a:buChar char="§"/>
            </a:pPr>
            <a:r>
              <a:rPr lang="en-US" sz="1600" dirty="0"/>
              <a:t>Provide </a:t>
            </a:r>
            <a:r>
              <a:rPr lang="en-US" sz="1600" b="1" dirty="0"/>
              <a:t>ideas or information little by little</a:t>
            </a:r>
            <a:r>
              <a:rPr lang="en-US" sz="1600" dirty="0"/>
              <a:t>.</a:t>
            </a:r>
          </a:p>
          <a:p>
            <a:pPr marL="285750" indent="-285750">
              <a:buFont typeface="Wingdings" panose="05000000000000000000" pitchFamily="2" charset="2"/>
              <a:buChar char="§"/>
            </a:pPr>
            <a:r>
              <a:rPr lang="en-US" sz="1600" dirty="0"/>
              <a:t>Avoid jargon </a:t>
            </a:r>
            <a:r>
              <a:rPr lang="en-US" sz="1600" dirty="0" smtClean="0"/>
              <a:t>or </a:t>
            </a:r>
            <a:r>
              <a:rPr lang="en-US" sz="1600" dirty="0"/>
              <a:t>colloquialisms.</a:t>
            </a:r>
          </a:p>
          <a:p>
            <a:pPr marL="285750" indent="-285750">
              <a:buFont typeface="Wingdings" panose="05000000000000000000" pitchFamily="2" charset="2"/>
              <a:buChar char="§"/>
            </a:pPr>
            <a:r>
              <a:rPr lang="en-US" sz="1600" dirty="0"/>
              <a:t>Informal language is acceptable but try to use neutral language.</a:t>
            </a:r>
          </a:p>
          <a:p>
            <a:pPr marL="285750" indent="-285750">
              <a:buFont typeface="Wingdings" panose="05000000000000000000" pitchFamily="2" charset="2"/>
              <a:buChar char="§"/>
            </a:pPr>
            <a:r>
              <a:rPr lang="en-US" sz="1600" dirty="0"/>
              <a:t>Minimize the use of compound sentences. Check if you can simplify and clarify by breaking the sentences into shorter sentences.</a:t>
            </a:r>
          </a:p>
          <a:p>
            <a:pPr marL="285750" indent="-285750">
              <a:buFont typeface="Wingdings" panose="05000000000000000000" pitchFamily="2" charset="2"/>
              <a:buChar char="§"/>
            </a:pPr>
            <a:r>
              <a:rPr lang="en-US" sz="1600" dirty="0"/>
              <a:t>Use </a:t>
            </a:r>
            <a:r>
              <a:rPr lang="en-US" sz="1600" b="1" dirty="0"/>
              <a:t>personal pronouns </a:t>
            </a:r>
            <a:r>
              <a:rPr lang="en-US" sz="1600" dirty="0"/>
              <a:t>to refer to students. This personalizes the instruction and engages the reader.</a:t>
            </a:r>
          </a:p>
          <a:p>
            <a:pPr marL="285750" indent="-285750">
              <a:buFont typeface="Wingdings" panose="05000000000000000000" pitchFamily="2" charset="2"/>
              <a:buChar char="§"/>
            </a:pPr>
            <a:r>
              <a:rPr lang="en-US" sz="1600" dirty="0"/>
              <a:t>Use </a:t>
            </a:r>
            <a:r>
              <a:rPr lang="en-US" sz="1600" b="1" dirty="0"/>
              <a:t>bulleted lists </a:t>
            </a:r>
            <a:r>
              <a:rPr lang="en-US" sz="1600" dirty="0"/>
              <a:t>where </a:t>
            </a:r>
            <a:r>
              <a:rPr lang="en-US" sz="1600" dirty="0" smtClean="0"/>
              <a:t>appropriate.</a:t>
            </a:r>
          </a:p>
          <a:p>
            <a:pPr marL="285750" indent="-285750">
              <a:buFont typeface="Wingdings" panose="05000000000000000000" pitchFamily="2" charset="2"/>
              <a:buChar char="§"/>
            </a:pPr>
            <a:r>
              <a:rPr lang="en-US" sz="1600" dirty="0"/>
              <a:t>I</a:t>
            </a:r>
            <a:r>
              <a:rPr lang="en-US" sz="1600" dirty="0" smtClean="0"/>
              <a:t>nclude </a:t>
            </a:r>
            <a:r>
              <a:rPr lang="en-US" sz="1600" b="1" dirty="0" smtClean="0"/>
              <a:t>images or graphs </a:t>
            </a:r>
            <a:r>
              <a:rPr lang="en-US" sz="1600" dirty="0" smtClean="0"/>
              <a:t>as appropriate.</a:t>
            </a:r>
            <a:endParaRPr lang="en-US" sz="1600" dirty="0"/>
          </a:p>
          <a:p>
            <a:pPr marL="285750" indent="-285750">
              <a:buFont typeface="Wingdings" panose="05000000000000000000" pitchFamily="2" charset="2"/>
              <a:buChar char="§"/>
            </a:pPr>
            <a:r>
              <a:rPr lang="en-US" sz="1600" dirty="0"/>
              <a:t>Use gender-inclusive and non-sexist language.</a:t>
            </a:r>
          </a:p>
          <a:p>
            <a:pPr marL="285750" indent="-285750">
              <a:buFont typeface="Wingdings" panose="05000000000000000000" pitchFamily="2" charset="2"/>
              <a:buChar char="§"/>
            </a:pPr>
            <a:r>
              <a:rPr lang="en-US" sz="1600" dirty="0"/>
              <a:t>Use the </a:t>
            </a:r>
            <a:r>
              <a:rPr lang="en-US" sz="1600" b="1" dirty="0"/>
              <a:t>active voice</a:t>
            </a:r>
            <a:r>
              <a:rPr lang="en-US" sz="1600" dirty="0"/>
              <a:t>. Use the passive voice only when the active voice sounds excessively forced.</a:t>
            </a:r>
          </a:p>
          <a:p>
            <a:pPr marL="285750" indent="-285750">
              <a:buFont typeface="Wingdings" panose="05000000000000000000" pitchFamily="2" charset="2"/>
              <a:buChar char="§"/>
            </a:pPr>
            <a:r>
              <a:rPr lang="en-US" sz="1600" b="1" dirty="0"/>
              <a:t>Explain acronyms </a:t>
            </a:r>
            <a:r>
              <a:rPr lang="en-US" sz="1600" dirty="0"/>
              <a:t>when they first appear and consider putting them in the glossary if appropriate.</a:t>
            </a:r>
            <a:endParaRPr lang="es-ES" sz="1600" dirty="0"/>
          </a:p>
        </p:txBody>
      </p:sp>
    </p:spTree>
    <p:extLst>
      <p:ext uri="{BB962C8B-B14F-4D97-AF65-F5344CB8AC3E}">
        <p14:creationId xmlns:p14="http://schemas.microsoft.com/office/powerpoint/2010/main" val="1799427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fr-FR" dirty="0" smtClean="0"/>
              <a:t>Title of the slide</a:t>
            </a:r>
            <a:endParaRPr lang="en-GB" dirty="0"/>
          </a:p>
        </p:txBody>
      </p:sp>
      <p:sp>
        <p:nvSpPr>
          <p:cNvPr id="9" name="Espace réservé du contenu 8"/>
          <p:cNvSpPr>
            <a:spLocks noGrp="1"/>
          </p:cNvSpPr>
          <p:nvPr>
            <p:ph idx="1"/>
          </p:nvPr>
        </p:nvSpPr>
        <p:spPr/>
        <p:txBody>
          <a:bodyPr vert="horz" lIns="90000" tIns="45720" rIns="91440" bIns="45720" rtlCol="0">
            <a:normAutofit/>
          </a:bodyPr>
          <a:lstStyle/>
          <a:p>
            <a:pPr>
              <a:spcBef>
                <a:spcPts val="1200"/>
              </a:spcBef>
              <a:spcAft>
                <a:spcPts val="600"/>
              </a:spcAft>
            </a:pPr>
            <a:r>
              <a:rPr lang="en-GB" b="0" dirty="0"/>
              <a:t>Level 1 - Inter has </a:t>
            </a:r>
            <a:r>
              <a:rPr lang="en-GB" b="0" dirty="0" err="1"/>
              <a:t>ruinarum</a:t>
            </a:r>
            <a:r>
              <a:rPr lang="en-GB" b="0" dirty="0"/>
              <a:t> </a:t>
            </a:r>
            <a:r>
              <a:rPr lang="en-GB" b="0" dirty="0" err="1"/>
              <a:t>varietates</a:t>
            </a:r>
            <a:r>
              <a:rPr lang="en-GB" b="0" dirty="0"/>
              <a:t> a </a:t>
            </a:r>
            <a:r>
              <a:rPr lang="en-GB" b="0" dirty="0" err="1"/>
              <a:t>Nisibi</a:t>
            </a:r>
            <a:r>
              <a:rPr lang="en-GB" b="0" dirty="0"/>
              <a:t> quam </a:t>
            </a:r>
            <a:r>
              <a:rPr lang="en-GB" b="0" dirty="0" err="1"/>
              <a:t>tuebatur</a:t>
            </a:r>
            <a:r>
              <a:rPr lang="en-GB" b="0" dirty="0"/>
              <a:t> </a:t>
            </a:r>
            <a:r>
              <a:rPr lang="en-GB" b="0" dirty="0" err="1"/>
              <a:t>accitus</a:t>
            </a:r>
            <a:r>
              <a:rPr lang="en-GB" b="0" dirty="0"/>
              <a:t> </a:t>
            </a:r>
            <a:r>
              <a:rPr lang="en-GB" b="0" dirty="0" err="1"/>
              <a:t>Vrsicinus</a:t>
            </a:r>
            <a:endParaRPr lang="en-GB" b="0" dirty="0"/>
          </a:p>
          <a:p>
            <a:pPr lvl="1">
              <a:spcBef>
                <a:spcPts val="1200"/>
              </a:spcBef>
              <a:spcAft>
                <a:spcPts val="600"/>
              </a:spcAft>
            </a:pPr>
            <a:r>
              <a:rPr lang="en-GB" dirty="0"/>
              <a:t>Level 2 - </a:t>
            </a:r>
            <a:r>
              <a:rPr lang="en-GB" dirty="0" err="1"/>
              <a:t>adulatorum</a:t>
            </a:r>
            <a:r>
              <a:rPr lang="en-GB" dirty="0"/>
              <a:t> </a:t>
            </a:r>
            <a:r>
              <a:rPr lang="en-GB" dirty="0" err="1"/>
              <a:t>oblatrantibus</a:t>
            </a:r>
            <a:r>
              <a:rPr lang="en-GB" dirty="0"/>
              <a:t> </a:t>
            </a:r>
            <a:r>
              <a:rPr lang="en-GB" dirty="0" err="1"/>
              <a:t>turmis</a:t>
            </a:r>
            <a:r>
              <a:rPr lang="en-GB" dirty="0"/>
              <a:t>, </a:t>
            </a:r>
            <a:r>
              <a:rPr lang="en-GB" dirty="0" err="1"/>
              <a:t>bellicosus</a:t>
            </a:r>
            <a:r>
              <a:rPr lang="en-GB" dirty="0"/>
              <a:t> sane </a:t>
            </a:r>
            <a:r>
              <a:rPr lang="en-GB" dirty="0" err="1"/>
              <a:t>milesque</a:t>
            </a:r>
            <a:r>
              <a:rPr lang="en-GB" dirty="0"/>
              <a:t> semper et </a:t>
            </a:r>
            <a:r>
              <a:rPr lang="en-GB" dirty="0" err="1"/>
              <a:t>militum</a:t>
            </a:r>
            <a:r>
              <a:rPr lang="en-GB" dirty="0"/>
              <a:t> </a:t>
            </a:r>
            <a:r>
              <a:rPr lang="en-GB" dirty="0" err="1"/>
              <a:t>ductor</a:t>
            </a:r>
            <a:r>
              <a:rPr lang="en-GB" dirty="0"/>
              <a:t> </a:t>
            </a:r>
            <a:r>
              <a:rPr lang="en-GB" dirty="0" err="1"/>
              <a:t>sed</a:t>
            </a:r>
            <a:r>
              <a:rPr lang="en-GB" dirty="0"/>
              <a:t> </a:t>
            </a:r>
            <a:r>
              <a:rPr lang="en-GB" dirty="0" err="1"/>
              <a:t>forensibus</a:t>
            </a:r>
            <a:r>
              <a:rPr lang="en-GB" dirty="0"/>
              <a:t> </a:t>
            </a:r>
            <a:r>
              <a:rPr lang="en-GB" dirty="0" err="1"/>
              <a:t>iurgiis</a:t>
            </a:r>
            <a:r>
              <a:rPr lang="en-GB" dirty="0"/>
              <a:t> </a:t>
            </a:r>
            <a:r>
              <a:rPr lang="en-GB" dirty="0" err="1"/>
              <a:t>longe</a:t>
            </a:r>
            <a:r>
              <a:rPr lang="en-GB" dirty="0"/>
              <a:t> </a:t>
            </a:r>
            <a:r>
              <a:rPr lang="en-GB" dirty="0" err="1"/>
              <a:t>discretus</a:t>
            </a:r>
            <a:endParaRPr lang="en-GB" dirty="0"/>
          </a:p>
          <a:p>
            <a:pPr lvl="2">
              <a:spcBef>
                <a:spcPts val="1200"/>
              </a:spcBef>
              <a:spcAft>
                <a:spcPts val="600"/>
              </a:spcAft>
            </a:pPr>
            <a:r>
              <a:rPr lang="fr-FR" dirty="0" err="1"/>
              <a:t>Level</a:t>
            </a:r>
            <a:r>
              <a:rPr lang="fr-FR" dirty="0"/>
              <a:t> 3 - </a:t>
            </a:r>
            <a:r>
              <a:rPr lang="fr-FR" dirty="0" err="1"/>
              <a:t>Sibi</a:t>
            </a:r>
            <a:r>
              <a:rPr lang="fr-FR" dirty="0"/>
              <a:t> </a:t>
            </a:r>
            <a:r>
              <a:rPr lang="fr-FR" dirty="0" err="1"/>
              <a:t>consociatos</a:t>
            </a:r>
            <a:r>
              <a:rPr lang="fr-FR" dirty="0"/>
              <a:t> ex </a:t>
            </a:r>
            <a:r>
              <a:rPr lang="fr-FR" dirty="0" err="1"/>
              <a:t>isdem</a:t>
            </a:r>
            <a:r>
              <a:rPr lang="fr-FR" dirty="0"/>
              <a:t> </a:t>
            </a:r>
            <a:r>
              <a:rPr lang="fr-FR" dirty="0" err="1"/>
              <a:t>foveis</a:t>
            </a:r>
            <a:r>
              <a:rPr lang="fr-FR" dirty="0"/>
              <a:t> </a:t>
            </a:r>
            <a:r>
              <a:rPr lang="fr-FR" dirty="0" err="1"/>
              <a:t>cerneret</a:t>
            </a:r>
            <a:r>
              <a:rPr lang="fr-FR" dirty="0"/>
              <a:t> </a:t>
            </a:r>
            <a:r>
              <a:rPr lang="fr-FR" dirty="0" err="1"/>
              <a:t>emergentes</a:t>
            </a:r>
            <a:r>
              <a:rPr lang="fr-FR" dirty="0"/>
              <a:t>, </a:t>
            </a:r>
            <a:r>
              <a:rPr lang="fr-FR" dirty="0" err="1"/>
              <a:t>quae</a:t>
            </a:r>
            <a:r>
              <a:rPr lang="fr-FR" dirty="0"/>
              <a:t> clam </a:t>
            </a:r>
            <a:r>
              <a:rPr lang="fr-FR" dirty="0" err="1"/>
              <a:t>palamve</a:t>
            </a:r>
            <a:r>
              <a:rPr lang="fr-FR" dirty="0"/>
              <a:t> </a:t>
            </a:r>
            <a:r>
              <a:rPr lang="fr-FR" dirty="0" err="1"/>
              <a:t>agitabantur</a:t>
            </a:r>
            <a:endParaRPr lang="fr-FR" dirty="0"/>
          </a:p>
          <a:p>
            <a:pPr lvl="3">
              <a:spcBef>
                <a:spcPts val="1200"/>
              </a:spcBef>
              <a:spcAft>
                <a:spcPts val="600"/>
              </a:spcAft>
            </a:pPr>
            <a:r>
              <a:rPr lang="fr-FR" dirty="0" err="1"/>
              <a:t>Level</a:t>
            </a:r>
            <a:r>
              <a:rPr lang="fr-FR" dirty="0"/>
              <a:t> 4 - Inter has </a:t>
            </a:r>
            <a:r>
              <a:rPr lang="fr-FR" dirty="0" err="1"/>
              <a:t>ruinarum</a:t>
            </a:r>
            <a:r>
              <a:rPr lang="fr-FR" dirty="0"/>
              <a:t> </a:t>
            </a:r>
            <a:r>
              <a:rPr lang="fr-FR" dirty="0" err="1"/>
              <a:t>varietates</a:t>
            </a:r>
            <a:r>
              <a:rPr lang="fr-FR" dirty="0"/>
              <a:t> a </a:t>
            </a:r>
            <a:r>
              <a:rPr lang="fr-FR" dirty="0" err="1"/>
              <a:t>Nisibi</a:t>
            </a:r>
            <a:r>
              <a:rPr lang="fr-FR" dirty="0"/>
              <a:t> </a:t>
            </a:r>
            <a:r>
              <a:rPr lang="fr-FR" dirty="0" err="1"/>
              <a:t>quam</a:t>
            </a:r>
            <a:r>
              <a:rPr lang="fr-FR" dirty="0"/>
              <a:t> </a:t>
            </a:r>
            <a:r>
              <a:rPr lang="fr-FR" dirty="0" err="1"/>
              <a:t>tuebatur</a:t>
            </a:r>
            <a:r>
              <a:rPr lang="fr-FR" dirty="0"/>
              <a:t> </a:t>
            </a:r>
            <a:r>
              <a:rPr lang="fr-FR" dirty="0" err="1"/>
              <a:t>accitus</a:t>
            </a:r>
            <a:r>
              <a:rPr lang="fr-FR" dirty="0"/>
              <a:t> </a:t>
            </a:r>
            <a:r>
              <a:rPr lang="fr-FR" dirty="0" err="1"/>
              <a:t>Vrsicinus</a:t>
            </a:r>
            <a:endParaRPr lang="en-GB" dirty="0"/>
          </a:p>
          <a:p>
            <a:pPr>
              <a:spcBef>
                <a:spcPts val="1200"/>
              </a:spcBef>
              <a:spcAft>
                <a:spcPts val="600"/>
              </a:spcAft>
            </a:pPr>
            <a:endParaRPr lang="en-GB" b="0" dirty="0"/>
          </a:p>
        </p:txBody>
      </p:sp>
      <p:sp>
        <p:nvSpPr>
          <p:cNvPr id="4" name="Espace réservé de la date 3"/>
          <p:cNvSpPr>
            <a:spLocks noGrp="1"/>
          </p:cNvSpPr>
          <p:nvPr>
            <p:ph type="dt" sz="half" idx="14"/>
          </p:nvPr>
        </p:nvSpPr>
        <p:spPr>
          <a:xfrm>
            <a:off x="838200" y="6356350"/>
            <a:ext cx="2743200" cy="365125"/>
          </a:xfrm>
        </p:spPr>
        <p:txBody>
          <a:bodyPr/>
          <a:lstStyle/>
          <a:p>
            <a:r>
              <a:rPr lang="fr-FR" smtClean="0"/>
              <a:t>Date</a:t>
            </a:r>
            <a:endParaRPr lang="fr-FR"/>
          </a:p>
        </p:txBody>
      </p:sp>
      <p:sp>
        <p:nvSpPr>
          <p:cNvPr id="5" name="Espace réservé du pied de page 4"/>
          <p:cNvSpPr>
            <a:spLocks noGrp="1"/>
          </p:cNvSpPr>
          <p:nvPr>
            <p:ph type="ftr" sz="quarter" idx="15"/>
          </p:nvPr>
        </p:nvSpPr>
        <p:spPr>
          <a:xfrm>
            <a:off x="4038600" y="6356350"/>
            <a:ext cx="4114800" cy="365125"/>
          </a:xfrm>
        </p:spPr>
        <p:txBody>
          <a:bodyPr/>
          <a:lstStyle/>
          <a:p>
            <a:r>
              <a:rPr lang="fr-FR" dirty="0"/>
              <a:t>Training </a:t>
            </a:r>
            <a:r>
              <a:rPr lang="fr-FR" dirty="0" smtClean="0"/>
              <a:t>material</a:t>
            </a:r>
            <a:endParaRPr lang="fr-FR" dirty="0"/>
          </a:p>
        </p:txBody>
      </p:sp>
      <p:sp>
        <p:nvSpPr>
          <p:cNvPr id="6" name="Espace réservé du numéro de diapositive 5"/>
          <p:cNvSpPr>
            <a:spLocks noGrp="1"/>
          </p:cNvSpPr>
          <p:nvPr>
            <p:ph type="sldNum" sz="quarter" idx="16"/>
          </p:nvPr>
        </p:nvSpPr>
        <p:spPr>
          <a:xfrm>
            <a:off x="8610600" y="6356350"/>
            <a:ext cx="2743200" cy="365125"/>
          </a:xfrm>
        </p:spPr>
        <p:txBody>
          <a:bodyPr/>
          <a:lstStyle/>
          <a:p>
            <a:fld id="{3656F5A9-422C-EB45-9C38-CDA2D337D9D8}" type="slidenum">
              <a:rPr lang="fr-FR" smtClean="0"/>
              <a:t>7</a:t>
            </a:fld>
            <a:endParaRPr lang="fr-FR"/>
          </a:p>
        </p:txBody>
      </p:sp>
      <p:sp>
        <p:nvSpPr>
          <p:cNvPr id="10" name="Espace réservé du contenu 9"/>
          <p:cNvSpPr>
            <a:spLocks noGrp="1"/>
          </p:cNvSpPr>
          <p:nvPr>
            <p:ph idx="13"/>
          </p:nvPr>
        </p:nvSpPr>
        <p:spPr/>
        <p:txBody>
          <a:bodyPr vert="horz" lIns="90000" tIns="45720" rIns="91440" bIns="45720" rtlCol="0">
            <a:normAutofit/>
          </a:bodyPr>
          <a:lstStyle/>
          <a:p>
            <a:pPr>
              <a:spcBef>
                <a:spcPts val="1200"/>
              </a:spcBef>
              <a:spcAft>
                <a:spcPts val="600"/>
              </a:spcAft>
            </a:pPr>
            <a:r>
              <a:rPr lang="en-GB" b="0" dirty="0"/>
              <a:t>Level 1 - Inter has </a:t>
            </a:r>
            <a:r>
              <a:rPr lang="en-GB" b="0" dirty="0" err="1"/>
              <a:t>ruinarum</a:t>
            </a:r>
            <a:r>
              <a:rPr lang="en-GB" b="0" dirty="0"/>
              <a:t> </a:t>
            </a:r>
            <a:r>
              <a:rPr lang="en-GB" b="0" dirty="0" err="1"/>
              <a:t>varietates</a:t>
            </a:r>
            <a:r>
              <a:rPr lang="en-GB" b="0" dirty="0"/>
              <a:t> a </a:t>
            </a:r>
            <a:r>
              <a:rPr lang="en-GB" b="0" dirty="0" err="1"/>
              <a:t>Nisibi</a:t>
            </a:r>
            <a:r>
              <a:rPr lang="en-GB" b="0" dirty="0"/>
              <a:t> quam </a:t>
            </a:r>
            <a:r>
              <a:rPr lang="en-GB" b="0" dirty="0" err="1"/>
              <a:t>tuebatur</a:t>
            </a:r>
            <a:r>
              <a:rPr lang="en-GB" b="0" dirty="0"/>
              <a:t> </a:t>
            </a:r>
            <a:r>
              <a:rPr lang="en-GB" b="0" dirty="0" err="1"/>
              <a:t>accitus</a:t>
            </a:r>
            <a:r>
              <a:rPr lang="en-GB" b="0" dirty="0"/>
              <a:t> </a:t>
            </a:r>
            <a:r>
              <a:rPr lang="en-GB" b="0" dirty="0" err="1"/>
              <a:t>Vrsicinus</a:t>
            </a:r>
            <a:endParaRPr lang="en-GB" b="0" dirty="0"/>
          </a:p>
          <a:p>
            <a:pPr lvl="1">
              <a:spcBef>
                <a:spcPts val="1200"/>
              </a:spcBef>
              <a:spcAft>
                <a:spcPts val="600"/>
              </a:spcAft>
            </a:pPr>
            <a:r>
              <a:rPr lang="en-GB" dirty="0"/>
              <a:t>Level 2 - </a:t>
            </a:r>
            <a:r>
              <a:rPr lang="en-GB" dirty="0" err="1"/>
              <a:t>adulatorum</a:t>
            </a:r>
            <a:r>
              <a:rPr lang="en-GB" dirty="0"/>
              <a:t> </a:t>
            </a:r>
            <a:r>
              <a:rPr lang="en-GB" dirty="0" err="1"/>
              <a:t>oblatrantibus</a:t>
            </a:r>
            <a:r>
              <a:rPr lang="en-GB" dirty="0"/>
              <a:t> </a:t>
            </a:r>
            <a:r>
              <a:rPr lang="en-GB" dirty="0" err="1"/>
              <a:t>turmis</a:t>
            </a:r>
            <a:r>
              <a:rPr lang="en-GB" dirty="0"/>
              <a:t>, </a:t>
            </a:r>
            <a:r>
              <a:rPr lang="en-GB" dirty="0" err="1"/>
              <a:t>bellicosus</a:t>
            </a:r>
            <a:r>
              <a:rPr lang="en-GB" dirty="0"/>
              <a:t> sane </a:t>
            </a:r>
            <a:r>
              <a:rPr lang="en-GB" dirty="0" err="1"/>
              <a:t>milesque</a:t>
            </a:r>
            <a:r>
              <a:rPr lang="en-GB" dirty="0"/>
              <a:t> semper et </a:t>
            </a:r>
            <a:r>
              <a:rPr lang="en-GB" dirty="0" err="1"/>
              <a:t>militum</a:t>
            </a:r>
            <a:r>
              <a:rPr lang="en-GB" dirty="0"/>
              <a:t> </a:t>
            </a:r>
            <a:r>
              <a:rPr lang="en-GB" dirty="0" err="1"/>
              <a:t>ductor</a:t>
            </a:r>
            <a:r>
              <a:rPr lang="en-GB" dirty="0"/>
              <a:t> </a:t>
            </a:r>
            <a:r>
              <a:rPr lang="en-GB" dirty="0" err="1"/>
              <a:t>sed</a:t>
            </a:r>
            <a:r>
              <a:rPr lang="en-GB" dirty="0"/>
              <a:t> </a:t>
            </a:r>
            <a:r>
              <a:rPr lang="en-GB" dirty="0" err="1"/>
              <a:t>forensibus</a:t>
            </a:r>
            <a:r>
              <a:rPr lang="en-GB" dirty="0"/>
              <a:t> </a:t>
            </a:r>
            <a:r>
              <a:rPr lang="en-GB" dirty="0" err="1"/>
              <a:t>iurgiis</a:t>
            </a:r>
            <a:r>
              <a:rPr lang="en-GB" dirty="0"/>
              <a:t> </a:t>
            </a:r>
            <a:r>
              <a:rPr lang="en-GB" dirty="0" err="1"/>
              <a:t>longe</a:t>
            </a:r>
            <a:r>
              <a:rPr lang="en-GB" dirty="0"/>
              <a:t> </a:t>
            </a:r>
            <a:r>
              <a:rPr lang="en-GB" dirty="0" err="1"/>
              <a:t>discretus</a:t>
            </a:r>
            <a:endParaRPr lang="en-GB" dirty="0"/>
          </a:p>
          <a:p>
            <a:pPr lvl="2">
              <a:spcBef>
                <a:spcPts val="1200"/>
              </a:spcBef>
              <a:spcAft>
                <a:spcPts val="600"/>
              </a:spcAft>
            </a:pPr>
            <a:r>
              <a:rPr lang="fr-FR" dirty="0" err="1"/>
              <a:t>Level</a:t>
            </a:r>
            <a:r>
              <a:rPr lang="fr-FR" dirty="0"/>
              <a:t> 3 - </a:t>
            </a:r>
            <a:r>
              <a:rPr lang="fr-FR" dirty="0" err="1"/>
              <a:t>Sibi</a:t>
            </a:r>
            <a:r>
              <a:rPr lang="fr-FR" dirty="0"/>
              <a:t> </a:t>
            </a:r>
            <a:r>
              <a:rPr lang="fr-FR" dirty="0" err="1"/>
              <a:t>consociatos</a:t>
            </a:r>
            <a:r>
              <a:rPr lang="fr-FR" dirty="0"/>
              <a:t> ex </a:t>
            </a:r>
            <a:r>
              <a:rPr lang="fr-FR" dirty="0" err="1"/>
              <a:t>isdem</a:t>
            </a:r>
            <a:r>
              <a:rPr lang="fr-FR" dirty="0"/>
              <a:t> </a:t>
            </a:r>
            <a:r>
              <a:rPr lang="fr-FR" dirty="0" err="1"/>
              <a:t>foveis</a:t>
            </a:r>
            <a:r>
              <a:rPr lang="fr-FR" dirty="0"/>
              <a:t> </a:t>
            </a:r>
            <a:r>
              <a:rPr lang="fr-FR" dirty="0" err="1"/>
              <a:t>cerneret</a:t>
            </a:r>
            <a:r>
              <a:rPr lang="fr-FR" dirty="0"/>
              <a:t> </a:t>
            </a:r>
            <a:r>
              <a:rPr lang="fr-FR" dirty="0" err="1"/>
              <a:t>emergentes</a:t>
            </a:r>
            <a:r>
              <a:rPr lang="fr-FR" dirty="0"/>
              <a:t>, </a:t>
            </a:r>
            <a:r>
              <a:rPr lang="fr-FR" dirty="0" err="1"/>
              <a:t>quae</a:t>
            </a:r>
            <a:r>
              <a:rPr lang="fr-FR" dirty="0"/>
              <a:t> clam </a:t>
            </a:r>
            <a:r>
              <a:rPr lang="fr-FR" dirty="0" err="1"/>
              <a:t>palamve</a:t>
            </a:r>
            <a:r>
              <a:rPr lang="fr-FR" dirty="0"/>
              <a:t> </a:t>
            </a:r>
            <a:r>
              <a:rPr lang="fr-FR" dirty="0" err="1"/>
              <a:t>agitabantur</a:t>
            </a:r>
            <a:endParaRPr lang="fr-FR" dirty="0"/>
          </a:p>
          <a:p>
            <a:pPr lvl="3">
              <a:spcBef>
                <a:spcPts val="1200"/>
              </a:spcBef>
              <a:spcAft>
                <a:spcPts val="600"/>
              </a:spcAft>
            </a:pPr>
            <a:r>
              <a:rPr lang="fr-FR" dirty="0" err="1"/>
              <a:t>Level</a:t>
            </a:r>
            <a:r>
              <a:rPr lang="fr-FR" dirty="0"/>
              <a:t> 4 - Inter has </a:t>
            </a:r>
            <a:r>
              <a:rPr lang="fr-FR" dirty="0" err="1"/>
              <a:t>ruinarum</a:t>
            </a:r>
            <a:r>
              <a:rPr lang="fr-FR" dirty="0"/>
              <a:t> </a:t>
            </a:r>
            <a:r>
              <a:rPr lang="fr-FR" dirty="0" err="1"/>
              <a:t>varietates</a:t>
            </a:r>
            <a:r>
              <a:rPr lang="fr-FR" dirty="0"/>
              <a:t> a </a:t>
            </a:r>
            <a:r>
              <a:rPr lang="fr-FR" dirty="0" err="1"/>
              <a:t>Nisibi</a:t>
            </a:r>
            <a:r>
              <a:rPr lang="fr-FR" dirty="0"/>
              <a:t> </a:t>
            </a:r>
            <a:r>
              <a:rPr lang="fr-FR" dirty="0" err="1"/>
              <a:t>quam</a:t>
            </a:r>
            <a:r>
              <a:rPr lang="fr-FR" dirty="0"/>
              <a:t> </a:t>
            </a:r>
            <a:r>
              <a:rPr lang="fr-FR" dirty="0" err="1"/>
              <a:t>tuebatur</a:t>
            </a:r>
            <a:r>
              <a:rPr lang="fr-FR" dirty="0"/>
              <a:t> </a:t>
            </a:r>
            <a:r>
              <a:rPr lang="fr-FR" dirty="0" err="1"/>
              <a:t>accitus</a:t>
            </a:r>
            <a:r>
              <a:rPr lang="fr-FR" dirty="0"/>
              <a:t> </a:t>
            </a:r>
            <a:r>
              <a:rPr lang="fr-FR" dirty="0" err="1"/>
              <a:t>Vrsicinus</a:t>
            </a:r>
            <a:endParaRPr lang="en-GB" dirty="0"/>
          </a:p>
          <a:p>
            <a:pPr>
              <a:spcBef>
                <a:spcPts val="1200"/>
              </a:spcBef>
              <a:spcAft>
                <a:spcPts val="600"/>
              </a:spcAft>
            </a:pPr>
            <a:endParaRPr lang="en-GB" b="0" dirty="0"/>
          </a:p>
        </p:txBody>
      </p:sp>
      <p:sp>
        <p:nvSpPr>
          <p:cNvPr id="11" name="Rectángulo 10"/>
          <p:cNvSpPr/>
          <p:nvPr/>
        </p:nvSpPr>
        <p:spPr>
          <a:xfrm>
            <a:off x="11304000" y="0"/>
            <a:ext cx="6096000" cy="4524315"/>
          </a:xfrm>
          <a:prstGeom prst="rect">
            <a:avLst/>
          </a:prstGeom>
          <a:solidFill>
            <a:schemeClr val="accent4">
              <a:lumMod val="20000"/>
              <a:lumOff val="80000"/>
            </a:schemeClr>
          </a:solidFill>
        </p:spPr>
        <p:txBody>
          <a:bodyPr>
            <a:spAutoFit/>
          </a:bodyPr>
          <a:lstStyle/>
          <a:p>
            <a:r>
              <a:rPr lang="en-US" sz="1600" b="1" dirty="0" smtClean="0">
                <a:solidFill>
                  <a:schemeClr val="accent1">
                    <a:lumMod val="75000"/>
                  </a:schemeClr>
                </a:solidFill>
              </a:rPr>
              <a:t>HELP NOTE</a:t>
            </a:r>
          </a:p>
          <a:p>
            <a:r>
              <a:rPr lang="es-ES" sz="1600" b="1" dirty="0" err="1">
                <a:solidFill>
                  <a:schemeClr val="accent1">
                    <a:lumMod val="75000"/>
                  </a:schemeClr>
                </a:solidFill>
              </a:rPr>
              <a:t>Tips</a:t>
            </a:r>
            <a:r>
              <a:rPr lang="es-ES" sz="1600" b="1" dirty="0">
                <a:solidFill>
                  <a:schemeClr val="accent1">
                    <a:lumMod val="75000"/>
                  </a:schemeClr>
                </a:solidFill>
              </a:rPr>
              <a:t> </a:t>
            </a:r>
            <a:r>
              <a:rPr lang="es-ES" sz="1600" b="1" dirty="0" err="1">
                <a:solidFill>
                  <a:schemeClr val="accent1">
                    <a:lumMod val="75000"/>
                  </a:schemeClr>
                </a:solidFill>
              </a:rPr>
              <a:t>for</a:t>
            </a:r>
            <a:r>
              <a:rPr lang="es-ES" sz="1600" b="1" dirty="0">
                <a:solidFill>
                  <a:schemeClr val="accent1">
                    <a:lumMod val="75000"/>
                  </a:schemeClr>
                </a:solidFill>
              </a:rPr>
              <a:t> </a:t>
            </a:r>
            <a:r>
              <a:rPr lang="es-ES" sz="1600" b="1" dirty="0" err="1">
                <a:solidFill>
                  <a:schemeClr val="accent1">
                    <a:lumMod val="75000"/>
                  </a:schemeClr>
                </a:solidFill>
              </a:rPr>
              <a:t>content</a:t>
            </a:r>
            <a:r>
              <a:rPr lang="es-ES" sz="1600" b="1" dirty="0">
                <a:solidFill>
                  <a:schemeClr val="accent1">
                    <a:lumMod val="75000"/>
                  </a:schemeClr>
                </a:solidFill>
              </a:rPr>
              <a:t> </a:t>
            </a:r>
            <a:r>
              <a:rPr lang="es-ES" sz="1600" b="1" dirty="0" err="1" smtClean="0">
                <a:solidFill>
                  <a:schemeClr val="accent1">
                    <a:lumMod val="75000"/>
                  </a:schemeClr>
                </a:solidFill>
              </a:rPr>
              <a:t>development</a:t>
            </a:r>
            <a:endParaRPr lang="es-ES" sz="1600" b="1" dirty="0" smtClean="0">
              <a:solidFill>
                <a:schemeClr val="accent1">
                  <a:lumMod val="75000"/>
                </a:schemeClr>
              </a:solidFill>
            </a:endParaRPr>
          </a:p>
          <a:p>
            <a:pPr marL="285750" indent="-285750">
              <a:buFont typeface="Wingdings" panose="05000000000000000000" pitchFamily="2" charset="2"/>
              <a:buChar char="§"/>
            </a:pPr>
            <a:r>
              <a:rPr lang="en-US" sz="1600" dirty="0"/>
              <a:t>Write </a:t>
            </a:r>
            <a:r>
              <a:rPr lang="en-US" sz="1600" b="1" dirty="0"/>
              <a:t>directly, simply and clearly</a:t>
            </a:r>
            <a:r>
              <a:rPr lang="en-US" sz="1600" dirty="0"/>
              <a:t>.</a:t>
            </a:r>
          </a:p>
          <a:p>
            <a:pPr marL="285750" indent="-285750">
              <a:buFont typeface="Wingdings" panose="05000000000000000000" pitchFamily="2" charset="2"/>
              <a:buChar char="§"/>
            </a:pPr>
            <a:r>
              <a:rPr lang="en-US" sz="1600" dirty="0"/>
              <a:t>Correct spelling and grammar.</a:t>
            </a:r>
          </a:p>
          <a:p>
            <a:pPr marL="285750" indent="-285750">
              <a:buFont typeface="Wingdings" panose="05000000000000000000" pitchFamily="2" charset="2"/>
              <a:buChar char="§"/>
            </a:pPr>
            <a:r>
              <a:rPr lang="en-US" sz="1600" dirty="0"/>
              <a:t>Provide </a:t>
            </a:r>
            <a:r>
              <a:rPr lang="en-US" sz="1600" b="1" dirty="0"/>
              <a:t>ideas or information little by little</a:t>
            </a:r>
            <a:r>
              <a:rPr lang="en-US" sz="1600" dirty="0"/>
              <a:t>.</a:t>
            </a:r>
          </a:p>
          <a:p>
            <a:pPr marL="285750" indent="-285750">
              <a:buFont typeface="Wingdings" panose="05000000000000000000" pitchFamily="2" charset="2"/>
              <a:buChar char="§"/>
            </a:pPr>
            <a:r>
              <a:rPr lang="en-US" sz="1600" dirty="0"/>
              <a:t>Avoid jargon </a:t>
            </a:r>
            <a:r>
              <a:rPr lang="en-US" sz="1600" dirty="0" smtClean="0"/>
              <a:t>or </a:t>
            </a:r>
            <a:r>
              <a:rPr lang="en-US" sz="1600" dirty="0"/>
              <a:t>colloquialisms.</a:t>
            </a:r>
          </a:p>
          <a:p>
            <a:pPr marL="285750" indent="-285750">
              <a:buFont typeface="Wingdings" panose="05000000000000000000" pitchFamily="2" charset="2"/>
              <a:buChar char="§"/>
            </a:pPr>
            <a:r>
              <a:rPr lang="en-US" sz="1600" dirty="0"/>
              <a:t>Informal language is acceptable but try to use neutral language.</a:t>
            </a:r>
          </a:p>
          <a:p>
            <a:pPr marL="285750" indent="-285750">
              <a:buFont typeface="Wingdings" panose="05000000000000000000" pitchFamily="2" charset="2"/>
              <a:buChar char="§"/>
            </a:pPr>
            <a:r>
              <a:rPr lang="en-US" sz="1600" dirty="0"/>
              <a:t>Minimize the use of compound sentences. Check if you can simplify and clarify by breaking the sentences into shorter sentences.</a:t>
            </a:r>
          </a:p>
          <a:p>
            <a:pPr marL="285750" indent="-285750">
              <a:buFont typeface="Wingdings" panose="05000000000000000000" pitchFamily="2" charset="2"/>
              <a:buChar char="§"/>
            </a:pPr>
            <a:r>
              <a:rPr lang="en-US" sz="1600" dirty="0"/>
              <a:t>Use </a:t>
            </a:r>
            <a:r>
              <a:rPr lang="en-US" sz="1600" b="1" dirty="0"/>
              <a:t>personal pronouns </a:t>
            </a:r>
            <a:r>
              <a:rPr lang="en-US" sz="1600" dirty="0"/>
              <a:t>to refer to students. This personalizes the instruction and engages the reader.</a:t>
            </a:r>
          </a:p>
          <a:p>
            <a:pPr marL="285750" indent="-285750">
              <a:buFont typeface="Wingdings" panose="05000000000000000000" pitchFamily="2" charset="2"/>
              <a:buChar char="§"/>
            </a:pPr>
            <a:r>
              <a:rPr lang="en-US" sz="1600" dirty="0"/>
              <a:t>Use </a:t>
            </a:r>
            <a:r>
              <a:rPr lang="en-US" sz="1600" b="1" dirty="0"/>
              <a:t>bulleted lists </a:t>
            </a:r>
            <a:r>
              <a:rPr lang="en-US" sz="1600" dirty="0"/>
              <a:t>where </a:t>
            </a:r>
            <a:r>
              <a:rPr lang="en-US" sz="1600" dirty="0" smtClean="0"/>
              <a:t>appropriate.</a:t>
            </a:r>
          </a:p>
          <a:p>
            <a:pPr marL="285750" indent="-285750">
              <a:buFont typeface="Wingdings" panose="05000000000000000000" pitchFamily="2" charset="2"/>
              <a:buChar char="§"/>
            </a:pPr>
            <a:r>
              <a:rPr lang="en-US" sz="1600" dirty="0"/>
              <a:t>I</a:t>
            </a:r>
            <a:r>
              <a:rPr lang="en-US" sz="1600" dirty="0" smtClean="0"/>
              <a:t>nclude </a:t>
            </a:r>
            <a:r>
              <a:rPr lang="en-US" sz="1600" b="1" dirty="0" smtClean="0"/>
              <a:t>images or graphs </a:t>
            </a:r>
            <a:r>
              <a:rPr lang="en-US" sz="1600" dirty="0" smtClean="0"/>
              <a:t>as appropriate.</a:t>
            </a:r>
            <a:endParaRPr lang="en-US" sz="1600" dirty="0"/>
          </a:p>
          <a:p>
            <a:pPr marL="285750" indent="-285750">
              <a:buFont typeface="Wingdings" panose="05000000000000000000" pitchFamily="2" charset="2"/>
              <a:buChar char="§"/>
            </a:pPr>
            <a:r>
              <a:rPr lang="en-US" sz="1600" dirty="0"/>
              <a:t>Use gender-inclusive and non-sexist language.</a:t>
            </a:r>
          </a:p>
          <a:p>
            <a:pPr marL="285750" indent="-285750">
              <a:buFont typeface="Wingdings" panose="05000000000000000000" pitchFamily="2" charset="2"/>
              <a:buChar char="§"/>
            </a:pPr>
            <a:r>
              <a:rPr lang="en-US" sz="1600" dirty="0"/>
              <a:t>Use the </a:t>
            </a:r>
            <a:r>
              <a:rPr lang="en-US" sz="1600" b="1" dirty="0"/>
              <a:t>active voice</a:t>
            </a:r>
            <a:r>
              <a:rPr lang="en-US" sz="1600" dirty="0"/>
              <a:t>. Use the passive voice only when the active voice sounds excessively forced.</a:t>
            </a:r>
          </a:p>
          <a:p>
            <a:pPr marL="285750" indent="-285750">
              <a:buFont typeface="Wingdings" panose="05000000000000000000" pitchFamily="2" charset="2"/>
              <a:buChar char="§"/>
            </a:pPr>
            <a:r>
              <a:rPr lang="en-US" sz="1600" b="1" dirty="0"/>
              <a:t>Explain acronyms </a:t>
            </a:r>
            <a:r>
              <a:rPr lang="en-US" sz="1600" dirty="0"/>
              <a:t>when they first appear and consider putting them in the glossary if appropriate.</a:t>
            </a:r>
            <a:endParaRPr lang="es-ES" sz="1600" dirty="0"/>
          </a:p>
        </p:txBody>
      </p:sp>
    </p:spTree>
    <p:extLst>
      <p:ext uri="{BB962C8B-B14F-4D97-AF65-F5344CB8AC3E}">
        <p14:creationId xmlns:p14="http://schemas.microsoft.com/office/powerpoint/2010/main" val="1048551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p:txBody>
          <a:bodyPr/>
          <a:lstStyle/>
          <a:p>
            <a:r>
              <a:rPr lang="es-ES" dirty="0" smtClean="0"/>
              <a:t>SUMMARY AND CONCLUSIONS.</a:t>
            </a:r>
            <a:endParaRPr lang="es-ES" dirty="0"/>
          </a:p>
        </p:txBody>
      </p:sp>
      <p:sp>
        <p:nvSpPr>
          <p:cNvPr id="9" name="Marcador de contenido 8"/>
          <p:cNvSpPr>
            <a:spLocks noGrp="1"/>
          </p:cNvSpPr>
          <p:nvPr>
            <p:ph idx="1"/>
          </p:nvPr>
        </p:nvSpPr>
        <p:spPr>
          <a:xfrm>
            <a:off x="864000" y="1615155"/>
            <a:ext cx="6742145" cy="4141244"/>
          </a:xfrm>
        </p:spPr>
        <p:txBody>
          <a:bodyPr vert="horz" lIns="90000" tIns="45720" rIns="91440" bIns="45720" rtlCol="0">
            <a:normAutofit fontScale="92500"/>
          </a:bodyPr>
          <a:lstStyle/>
          <a:p>
            <a:pPr>
              <a:spcBef>
                <a:spcPts val="1200"/>
              </a:spcBef>
              <a:spcAft>
                <a:spcPts val="0"/>
              </a:spcAft>
            </a:pPr>
            <a:r>
              <a:rPr lang="fr-FR" b="0" dirty="0"/>
              <a:t>Level 1 - Inter has ruinarum varietates a Nisibi quam tuebatur accitus Vrsicinus, cui nos obsecuturos iunxerat imperiale praeceptum, dispicere litis exitialis certamina cogebatur abnuens et reclamans.</a:t>
            </a:r>
          </a:p>
          <a:p>
            <a:pPr lvl="1">
              <a:spcBef>
                <a:spcPts val="1200"/>
              </a:spcBef>
              <a:spcAft>
                <a:spcPts val="0"/>
              </a:spcAft>
            </a:pPr>
            <a:r>
              <a:rPr lang="fr-FR" dirty="0"/>
              <a:t>Level 2 - adulatorum oblatrantibus turmis, bellicosus sane milesque semper et militum ductor sed forensibus iurgiis longe discretus, qui metu sui discriminis anxius cum accusatores quaesitoresque subditivos.</a:t>
            </a:r>
            <a:endParaRPr lang="en-GB" dirty="0"/>
          </a:p>
          <a:p>
            <a:pPr lvl="2">
              <a:spcBef>
                <a:spcPts val="1200"/>
              </a:spcBef>
              <a:spcAft>
                <a:spcPts val="0"/>
              </a:spcAft>
            </a:pPr>
            <a:r>
              <a:rPr lang="fr-FR" dirty="0"/>
              <a:t>Level 3 - Sibi consociatos ex isdem foveis cerneret emergentes, quae clam palamve agitabantur, occultis Constantium litteris edocebat inplorans subsidia, quorum metu tumor notissimus Caesaris.</a:t>
            </a:r>
          </a:p>
          <a:p>
            <a:pPr lvl="3">
              <a:spcBef>
                <a:spcPts val="1200"/>
              </a:spcBef>
              <a:spcAft>
                <a:spcPts val="0"/>
              </a:spcAft>
            </a:pPr>
            <a:r>
              <a:rPr lang="fr-FR" dirty="0"/>
              <a:t>Level 4 - Inter has ruinarum varietates a Nisibi quam tuebatur accitus Vrsicinus, cui nos obsecuturos iunxerat imperiale praeceptum</a:t>
            </a:r>
          </a:p>
          <a:p>
            <a:pPr lvl="3">
              <a:spcBef>
                <a:spcPts val="1200"/>
              </a:spcBef>
              <a:spcAft>
                <a:spcPts val="0"/>
              </a:spcAft>
            </a:pPr>
            <a:endParaRPr lang="fr-FR" dirty="0"/>
          </a:p>
          <a:p>
            <a:pPr>
              <a:spcBef>
                <a:spcPts val="1200"/>
              </a:spcBef>
              <a:spcAft>
                <a:spcPts val="0"/>
              </a:spcAft>
            </a:pPr>
            <a:r>
              <a:rPr lang="es-ES" b="0" dirty="0"/>
              <a:t>  </a:t>
            </a:r>
          </a:p>
        </p:txBody>
      </p:sp>
      <p:sp>
        <p:nvSpPr>
          <p:cNvPr id="5" name="Marcador de fecha 4"/>
          <p:cNvSpPr>
            <a:spLocks noGrp="1"/>
          </p:cNvSpPr>
          <p:nvPr>
            <p:ph type="dt" sz="half" idx="4294967295"/>
          </p:nvPr>
        </p:nvSpPr>
        <p:spPr>
          <a:xfrm>
            <a:off x="0" y="6356350"/>
            <a:ext cx="2743200" cy="365125"/>
          </a:xfrm>
        </p:spPr>
        <p:txBody>
          <a:bodyPr/>
          <a:lstStyle/>
          <a:p>
            <a:r>
              <a:rPr lang="fr-FR" smtClean="0"/>
              <a:t>Date</a:t>
            </a:r>
            <a:endParaRPr lang="fr-FR"/>
          </a:p>
        </p:txBody>
      </p:sp>
      <p:sp>
        <p:nvSpPr>
          <p:cNvPr id="6" name="Marcador de pie de página 5"/>
          <p:cNvSpPr>
            <a:spLocks noGrp="1"/>
          </p:cNvSpPr>
          <p:nvPr>
            <p:ph type="ftr" sz="quarter" idx="4294967295"/>
          </p:nvPr>
        </p:nvSpPr>
        <p:spPr>
          <a:xfrm>
            <a:off x="0" y="6356350"/>
            <a:ext cx="4114800" cy="365125"/>
          </a:xfrm>
        </p:spPr>
        <p:txBody>
          <a:bodyPr/>
          <a:lstStyle/>
          <a:p>
            <a:r>
              <a:rPr lang="fr-FR" smtClean="0"/>
              <a:t>Training material</a:t>
            </a:r>
            <a:endParaRPr lang="fr-FR" dirty="0"/>
          </a:p>
        </p:txBody>
      </p:sp>
      <p:sp>
        <p:nvSpPr>
          <p:cNvPr id="7" name="Marcador de número de diapositiva 6"/>
          <p:cNvSpPr>
            <a:spLocks noGrp="1"/>
          </p:cNvSpPr>
          <p:nvPr>
            <p:ph type="sldNum" sz="quarter" idx="4294967295"/>
          </p:nvPr>
        </p:nvSpPr>
        <p:spPr>
          <a:xfrm>
            <a:off x="9448800" y="6356350"/>
            <a:ext cx="2743200" cy="365125"/>
          </a:xfrm>
        </p:spPr>
        <p:txBody>
          <a:bodyPr/>
          <a:lstStyle/>
          <a:p>
            <a:fld id="{3656F5A9-422C-EB45-9C38-CDA2D337D9D8}" type="slidenum">
              <a:rPr lang="fr-FR" smtClean="0"/>
              <a:t>8</a:t>
            </a:fld>
            <a:endParaRPr lang="fr-FR"/>
          </a:p>
        </p:txBody>
      </p:sp>
      <p:pic>
        <p:nvPicPr>
          <p:cNvPr id="11" name="Espace réservé pour une image  6"/>
          <p:cNvPicPr>
            <a:picLocks noChangeAspect="1"/>
          </p:cNvPicPr>
          <p:nvPr/>
        </p:nvPicPr>
        <p:blipFill>
          <a:blip r:embed="rId2">
            <a:extLst>
              <a:ext uri="{28A0092B-C50C-407E-A947-70E740481C1C}">
                <a14:useLocalDpi xmlns:a14="http://schemas.microsoft.com/office/drawing/2010/main" val="0"/>
              </a:ext>
            </a:extLst>
          </a:blip>
          <a:srcRect l="21027" r="21027"/>
          <a:stretch>
            <a:fillRect/>
          </a:stretch>
        </p:blipFill>
        <p:spPr>
          <a:xfrm>
            <a:off x="7704000" y="1623700"/>
            <a:ext cx="3600000" cy="4132698"/>
          </a:xfrm>
          <a:prstGeom prst="rect">
            <a:avLst/>
          </a:prstGeom>
        </p:spPr>
      </p:pic>
      <p:sp>
        <p:nvSpPr>
          <p:cNvPr id="10" name="Rectángulo 9"/>
          <p:cNvSpPr/>
          <p:nvPr/>
        </p:nvSpPr>
        <p:spPr>
          <a:xfrm>
            <a:off x="10820400" y="-10052"/>
            <a:ext cx="6096000" cy="3293209"/>
          </a:xfrm>
          <a:prstGeom prst="rect">
            <a:avLst/>
          </a:prstGeom>
          <a:solidFill>
            <a:schemeClr val="accent4">
              <a:lumMod val="20000"/>
              <a:lumOff val="80000"/>
            </a:schemeClr>
          </a:solidFill>
        </p:spPr>
        <p:txBody>
          <a:bodyPr>
            <a:spAutoFit/>
          </a:bodyPr>
          <a:lstStyle/>
          <a:p>
            <a:r>
              <a:rPr lang="en-US" sz="1600" b="1" dirty="0" smtClean="0">
                <a:solidFill>
                  <a:schemeClr val="accent1">
                    <a:lumMod val="75000"/>
                  </a:schemeClr>
                </a:solidFill>
              </a:rPr>
              <a:t>HELP NOTE.</a:t>
            </a:r>
          </a:p>
          <a:p>
            <a:r>
              <a:rPr lang="en-US" sz="1600" b="1" dirty="0" smtClean="0">
                <a:solidFill>
                  <a:schemeClr val="accent1">
                    <a:lumMod val="75000"/>
                  </a:schemeClr>
                </a:solidFill>
              </a:rPr>
              <a:t>Summary </a:t>
            </a:r>
            <a:r>
              <a:rPr lang="en-US" sz="1600" b="1" dirty="0">
                <a:solidFill>
                  <a:schemeClr val="accent1">
                    <a:lumMod val="75000"/>
                  </a:schemeClr>
                </a:solidFill>
              </a:rPr>
              <a:t>and/or conclusions. </a:t>
            </a:r>
          </a:p>
          <a:p>
            <a:pPr marL="285750" indent="-285750">
              <a:buFont typeface="Arial" panose="020B0604020202020204" pitchFamily="34" charset="0"/>
              <a:buChar char="•"/>
            </a:pPr>
            <a:r>
              <a:rPr lang="en-US" sz="1600" dirty="0"/>
              <a:t>List of key points in the lesson.</a:t>
            </a:r>
          </a:p>
          <a:p>
            <a:pPr marL="285750" indent="-285750">
              <a:buFont typeface="Arial" panose="020B0604020202020204" pitchFamily="34" charset="0"/>
              <a:buChar char="•"/>
            </a:pPr>
            <a:r>
              <a:rPr lang="en-US" sz="1600" dirty="0"/>
              <a:t>The purpose of the summary/ conclusions is to help the learner understand the lesson’s key points</a:t>
            </a:r>
            <a:r>
              <a:rPr lang="en-US" sz="1600" dirty="0" smtClean="0"/>
              <a:t>.</a:t>
            </a:r>
          </a:p>
          <a:p>
            <a:pPr marL="285750" indent="-285750">
              <a:buFont typeface="Arial" panose="020B0604020202020204" pitchFamily="34" charset="0"/>
              <a:buChar char="•"/>
            </a:pPr>
            <a:r>
              <a:rPr lang="en-US" sz="1600" dirty="0" smtClean="0"/>
              <a:t>Organize </a:t>
            </a:r>
            <a:r>
              <a:rPr lang="en-US" sz="1600" dirty="0"/>
              <a:t>the ideas in the summary starting with the most relevant to the least important.</a:t>
            </a:r>
          </a:p>
          <a:p>
            <a:pPr marL="285750" indent="-285750">
              <a:buFont typeface="Arial" panose="020B0604020202020204" pitchFamily="34" charset="0"/>
              <a:buChar char="•"/>
            </a:pPr>
            <a:r>
              <a:rPr lang="en-US" sz="1600" dirty="0" smtClean="0"/>
              <a:t>Do </a:t>
            </a:r>
            <a:r>
              <a:rPr lang="en-US" sz="1600" dirty="0"/>
              <a:t>not literally copy the same information that you are summarizing.</a:t>
            </a:r>
          </a:p>
          <a:p>
            <a:pPr marL="285750" indent="-285750">
              <a:buFont typeface="Arial" panose="020B0604020202020204" pitchFamily="34" charset="0"/>
              <a:buChar char="•"/>
            </a:pPr>
            <a:r>
              <a:rPr lang="en-US" sz="1600" dirty="0" smtClean="0"/>
              <a:t>Make </a:t>
            </a:r>
            <a:r>
              <a:rPr lang="en-US" sz="1600" dirty="0"/>
              <a:t>sure that the writing is no longer than the original text.</a:t>
            </a:r>
          </a:p>
          <a:p>
            <a:pPr marL="285750" indent="-285750">
              <a:buFont typeface="Arial" panose="020B0604020202020204" pitchFamily="34" charset="0"/>
              <a:buChar char="•"/>
            </a:pPr>
            <a:r>
              <a:rPr lang="en-US" sz="1600" dirty="0" smtClean="0"/>
              <a:t>Plan</a:t>
            </a:r>
            <a:r>
              <a:rPr lang="en-US" sz="1600" dirty="0"/>
              <a:t>, write, review and edit the text to have a quality product.</a:t>
            </a:r>
          </a:p>
          <a:p>
            <a:pPr marL="285750" indent="-285750">
              <a:buFont typeface="Arial" panose="020B0604020202020204" pitchFamily="34" charset="0"/>
              <a:buChar char="•"/>
            </a:pPr>
            <a:endParaRPr lang="en-US" sz="1600" dirty="0" smtClean="0"/>
          </a:p>
          <a:p>
            <a:endParaRPr lang="es-ES" sz="1600" b="1" dirty="0">
              <a:solidFill>
                <a:schemeClr val="accent1">
                  <a:lumMod val="75000"/>
                </a:schemeClr>
              </a:solidFill>
            </a:endParaRPr>
          </a:p>
        </p:txBody>
      </p:sp>
    </p:spTree>
    <p:extLst>
      <p:ext uri="{BB962C8B-B14F-4D97-AF65-F5344CB8AC3E}">
        <p14:creationId xmlns:p14="http://schemas.microsoft.com/office/powerpoint/2010/main" val="2112703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smtClean="0"/>
              <a:t>Bibliography and/or References.</a:t>
            </a:r>
            <a:endParaRPr lang="es-ES" dirty="0"/>
          </a:p>
        </p:txBody>
      </p:sp>
      <p:sp>
        <p:nvSpPr>
          <p:cNvPr id="11" name="Marcador de contenido 10"/>
          <p:cNvSpPr>
            <a:spLocks noGrp="1"/>
          </p:cNvSpPr>
          <p:nvPr>
            <p:ph idx="1"/>
          </p:nvPr>
        </p:nvSpPr>
        <p:spPr/>
        <p:txBody>
          <a:bodyPr vert="horz" lIns="90000" tIns="45720" rIns="91440" bIns="45720" rtlCol="0">
            <a:normAutofit/>
          </a:bodyPr>
          <a:lstStyle/>
          <a:p>
            <a:pPr>
              <a:spcBef>
                <a:spcPts val="1200"/>
              </a:spcBef>
              <a:spcAft>
                <a:spcPts val="600"/>
              </a:spcAft>
            </a:pPr>
            <a:endParaRPr lang="es-ES" b="0"/>
          </a:p>
        </p:txBody>
      </p:sp>
      <p:sp>
        <p:nvSpPr>
          <p:cNvPr id="4" name="Marcador de fecha 3"/>
          <p:cNvSpPr>
            <a:spLocks noGrp="1"/>
          </p:cNvSpPr>
          <p:nvPr>
            <p:ph type="dt" sz="half" idx="10"/>
          </p:nvPr>
        </p:nvSpPr>
        <p:spPr/>
        <p:txBody>
          <a:bodyPr/>
          <a:lstStyle/>
          <a:p>
            <a:r>
              <a:rPr lang="fr-FR" smtClean="0"/>
              <a:t>Date</a:t>
            </a:r>
            <a:endParaRPr lang="fr-FR"/>
          </a:p>
        </p:txBody>
      </p:sp>
      <p:sp>
        <p:nvSpPr>
          <p:cNvPr id="5" name="Marcador de pie de página 4"/>
          <p:cNvSpPr>
            <a:spLocks noGrp="1"/>
          </p:cNvSpPr>
          <p:nvPr>
            <p:ph type="ftr" sz="quarter" idx="11"/>
          </p:nvPr>
        </p:nvSpPr>
        <p:spPr/>
        <p:txBody>
          <a:bodyPr/>
          <a:lstStyle/>
          <a:p>
            <a:r>
              <a:rPr lang="fr-FR" smtClean="0"/>
              <a:t>Training material</a:t>
            </a:r>
            <a:endParaRPr lang="fr-FR" dirty="0"/>
          </a:p>
        </p:txBody>
      </p:sp>
      <p:sp>
        <p:nvSpPr>
          <p:cNvPr id="6" name="Marcador de número de diapositiva 5"/>
          <p:cNvSpPr>
            <a:spLocks noGrp="1"/>
          </p:cNvSpPr>
          <p:nvPr>
            <p:ph type="sldNum" sz="quarter" idx="12"/>
          </p:nvPr>
        </p:nvSpPr>
        <p:spPr/>
        <p:txBody>
          <a:bodyPr/>
          <a:lstStyle/>
          <a:p>
            <a:fld id="{3656F5A9-422C-EB45-9C38-CDA2D337D9D8}" type="slidenum">
              <a:rPr lang="fr-FR" smtClean="0"/>
              <a:pPr/>
              <a:t>9</a:t>
            </a:fld>
            <a:endParaRPr lang="fr-FR"/>
          </a:p>
        </p:txBody>
      </p:sp>
    </p:spTree>
    <p:extLst>
      <p:ext uri="{BB962C8B-B14F-4D97-AF65-F5344CB8AC3E}">
        <p14:creationId xmlns:p14="http://schemas.microsoft.com/office/powerpoint/2010/main" val="11404529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 id="{9B4FE4B2-4D0B-43E9-B92D-7931440FCE64}" vid="{B703E285-4BAB-4274-9498-BEE6F75012F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Eurad-Presentation_PowerPoint_C03</Template>
  <TotalTime>202</TotalTime>
  <Words>1160</Words>
  <Application>Microsoft Office PowerPoint</Application>
  <PresentationFormat>Panorámica</PresentationFormat>
  <Paragraphs>125</Paragraphs>
  <Slides>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9</vt:i4>
      </vt:variant>
    </vt:vector>
  </HeadingPairs>
  <TitlesOfParts>
    <vt:vector size="16" baseType="lpstr">
      <vt:lpstr>Arial</vt:lpstr>
      <vt:lpstr>Calibri</vt:lpstr>
      <vt:lpstr>Calibri Light</vt:lpstr>
      <vt:lpstr>Myriad Pro</vt:lpstr>
      <vt:lpstr>Myriad Pro Semibold</vt:lpstr>
      <vt:lpstr>Wingdings</vt:lpstr>
      <vt:lpstr>Thème Office</vt:lpstr>
      <vt:lpstr>Title of the training unit/lesson</vt:lpstr>
      <vt:lpstr>KEY WORDS.</vt:lpstr>
      <vt:lpstr>contents</vt:lpstr>
      <vt:lpstr>Learning outcomes.</vt:lpstr>
      <vt:lpstr>INTRODUCTION</vt:lpstr>
      <vt:lpstr>Title of the slide</vt:lpstr>
      <vt:lpstr>Title of the slide</vt:lpstr>
      <vt:lpstr>SUMMARY AND CONCLUSIONS.</vt:lpstr>
      <vt:lpstr>Bibliography and/or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THEODON Louise</dc:creator>
  <cp:lastModifiedBy>Cristina Llorente</cp:lastModifiedBy>
  <cp:revision>16</cp:revision>
  <dcterms:created xsi:type="dcterms:W3CDTF">2020-10-27T08:38:50Z</dcterms:created>
  <dcterms:modified xsi:type="dcterms:W3CDTF">2021-10-07T14:29:08Z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exandriaPath">
    <vt:lpwstr/>
  </property>
</Properties>
</file>