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8E_CC1B8227.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8" r:id="rId5"/>
    <p:sldId id="384" r:id="rId6"/>
    <p:sldId id="379" r:id="rId7"/>
    <p:sldId id="369" r:id="rId8"/>
    <p:sldId id="392" r:id="rId9"/>
    <p:sldId id="387" r:id="rId10"/>
    <p:sldId id="386" r:id="rId11"/>
    <p:sldId id="361" r:id="rId12"/>
    <p:sldId id="388" r:id="rId13"/>
    <p:sldId id="395" r:id="rId14"/>
    <p:sldId id="393" r:id="rId15"/>
    <p:sldId id="341" r:id="rId16"/>
    <p:sldId id="394" r:id="rId17"/>
    <p:sldId id="370" r:id="rId18"/>
    <p:sldId id="376" r:id="rId19"/>
    <p:sldId id="396" r:id="rId20"/>
    <p:sldId id="390" r:id="rId21"/>
    <p:sldId id="398" r:id="rId22"/>
    <p:sldId id="391" r:id="rId23"/>
    <p:sldId id="397" r:id="rId24"/>
    <p:sldId id="378" r:id="rId25"/>
    <p:sldId id="3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010924-BF99-2AB7-137E-0FE767C0408D}" name="Abhishek Mishra" initials="AM" userId="S::abm@galson-sciences.co.uk::2f1368c5-5b8f-483a-840d-afb37d37386a" providerId="AD"/>
  <p188:author id="{AE4D5236-5059-4EAE-E1D6-D6A5FAFFD4B5}" name="MISHRA Abhishek" initials="AM" userId="S::abhishek.mishra@egis-group.com::514992a7-e519-4ce9-b7c1-43a7ddffd39e" providerId="AD"/>
  <p188:author id="{A1B7B5AB-CE05-F42C-2A25-A648D6418397}" name="Liz Harvey" initials="LH" userId="S::ejh@Galson-Sciences.co.uk::ca55eeb2-e1a9-4f10-9d8d-65fa0eba865d" providerId="AD"/>
  <p188:author id="{581AAFE1-8EBF-F1B3-9382-68D57F6F7762}" name="Emily Swain-Phipps" initials="ES" userId="S::eksp@Galson-Sciences.co.uk::c05d5079-ee74-48b3-acec-9d82deb7b0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510"/>
    <a:srgbClr val="2E5587"/>
    <a:srgbClr val="00548A"/>
    <a:srgbClr val="6C6C6C"/>
    <a:srgbClr val="154F75"/>
    <a:srgbClr val="FFE3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79298" autoAdjust="0"/>
  </p:normalViewPr>
  <p:slideViewPr>
    <p:cSldViewPr snapToGrid="0">
      <p:cViewPr varScale="1">
        <p:scale>
          <a:sx n="84" d="100"/>
          <a:sy n="84" d="100"/>
        </p:scale>
        <p:origin x="154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Harvey" userId="ca55eeb2-e1a9-4f10-9d8d-65fa0eba865d" providerId="ADAL" clId="{430D7610-6560-495C-BBE8-AB71A2219F52}"/>
    <pc:docChg chg="delSld">
      <pc:chgData name="Liz Harvey" userId="ca55eeb2-e1a9-4f10-9d8d-65fa0eba865d" providerId="ADAL" clId="{430D7610-6560-495C-BBE8-AB71A2219F52}" dt="2026-03-05T23:28:57.727" v="3" actId="47"/>
      <pc:docMkLst>
        <pc:docMk/>
      </pc:docMkLst>
      <pc:sldChg chg="del">
        <pc:chgData name="Liz Harvey" userId="ca55eeb2-e1a9-4f10-9d8d-65fa0eba865d" providerId="ADAL" clId="{430D7610-6560-495C-BBE8-AB71A2219F52}" dt="2026-03-05T23:28:51.676" v="1" actId="47"/>
        <pc:sldMkLst>
          <pc:docMk/>
          <pc:sldMk cId="1365073651" sldId="340"/>
        </pc:sldMkLst>
      </pc:sldChg>
      <pc:sldChg chg="del">
        <pc:chgData name="Liz Harvey" userId="ca55eeb2-e1a9-4f10-9d8d-65fa0eba865d" providerId="ADAL" clId="{430D7610-6560-495C-BBE8-AB71A2219F52}" dt="2026-03-05T23:28:57.727" v="3" actId="47"/>
        <pc:sldMkLst>
          <pc:docMk/>
          <pc:sldMk cId="2691370922" sldId="358"/>
        </pc:sldMkLst>
      </pc:sldChg>
      <pc:sldChg chg="del">
        <pc:chgData name="Liz Harvey" userId="ca55eeb2-e1a9-4f10-9d8d-65fa0eba865d" providerId="ADAL" clId="{430D7610-6560-495C-BBE8-AB71A2219F52}" dt="2026-03-05T23:28:53.527" v="2" actId="47"/>
        <pc:sldMkLst>
          <pc:docMk/>
          <pc:sldMk cId="3073996935" sldId="367"/>
        </pc:sldMkLst>
      </pc:sldChg>
      <pc:sldChg chg="del">
        <pc:chgData name="Liz Harvey" userId="ca55eeb2-e1a9-4f10-9d8d-65fa0eba865d" providerId="ADAL" clId="{430D7610-6560-495C-BBE8-AB71A2219F52}" dt="2026-03-05T23:28:48.189" v="0" actId="47"/>
        <pc:sldMkLst>
          <pc:docMk/>
          <pc:sldMk cId="3469136602" sldId="385"/>
        </pc:sldMkLst>
      </pc:sldChg>
    </pc:docChg>
  </pc:docChgLst>
</pc:chgInfo>
</file>

<file path=ppt/comments/modernComment_18E_CC1B8227.xml><?xml version="1.0" encoding="utf-8"?>
<p188:cmLst xmlns:a="http://schemas.openxmlformats.org/drawingml/2006/main" xmlns:r="http://schemas.openxmlformats.org/officeDocument/2006/relationships" xmlns:p188="http://schemas.microsoft.com/office/powerpoint/2018/8/main">
  <p188:cm id="{7A754D13-0548-4866-A8B2-B224F6D6F94E}" authorId="{73010924-BF99-2AB7-137E-0FE767C0408D}" created="2026-03-09T10:43:04.572">
    <ac:deMkLst xmlns:ac="http://schemas.microsoft.com/office/drawing/2013/main/command">
      <pc:docMk xmlns:pc="http://schemas.microsoft.com/office/powerpoint/2013/main/command"/>
      <pc:sldMk xmlns:pc="http://schemas.microsoft.com/office/powerpoint/2013/main/command" cId="3424354855" sldId="398"/>
      <ac:picMk id="4" creationId="{DBF75B1A-C519-E788-F142-4658D3DE7374}"/>
    </ac:deMkLst>
    <p188:txBody>
      <a:bodyPr/>
      <a:lstStyle/>
      <a:p>
        <a:r>
          <a:rPr lang="en-GB"/>
          <a:t>DTMN = Difficult To Measure Nuclides
 </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63299-002D-4A7E-B474-E0FB94738751}" type="doc">
      <dgm:prSet loTypeId="urn:microsoft.com/office/officeart/2005/8/layout/default" loCatId="list" qsTypeId="urn:microsoft.com/office/officeart/2005/8/quickstyle/simple3" qsCatId="simple" csTypeId="urn:microsoft.com/office/officeart/2005/8/colors/accent0_2" csCatId="mainScheme" phldr="1"/>
      <dgm:spPr/>
      <dgm:t>
        <a:bodyPr/>
        <a:lstStyle/>
        <a:p>
          <a:endParaRPr lang="en-GB"/>
        </a:p>
      </dgm:t>
    </dgm:pt>
    <dgm:pt modelId="{977D1149-7076-41D5-A494-7114A7FACD1A}">
      <dgm:prSet phldrT="[Text]" phldr="0"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Pre-treatment/Treatment Facilities</a:t>
          </a:r>
        </a:p>
      </dgm:t>
    </dgm:pt>
    <dgm:pt modelId="{7D116F6B-BE2D-48FE-B504-9D83CFEA7A26}" type="parTrans" cxnId="{C2CC0CBE-9E07-420E-864B-97F661FCC430}">
      <dgm:prSet/>
      <dgm:spPr/>
      <dgm:t>
        <a:bodyPr/>
        <a:lstStyle/>
        <a:p>
          <a:endParaRPr lang="en-GB" sz="2000" b="1">
            <a:latin typeface="Myriad Pro" panose="020B0503030403020204"/>
          </a:endParaRPr>
        </a:p>
      </dgm:t>
    </dgm:pt>
    <dgm:pt modelId="{911A1E8E-A9F2-4D4A-9D89-6F0CCEA15DC6}" type="sibTrans" cxnId="{C2CC0CBE-9E07-420E-864B-97F661FCC430}">
      <dgm:prSet/>
      <dgm:spPr/>
      <dgm:t>
        <a:bodyPr/>
        <a:lstStyle/>
        <a:p>
          <a:endParaRPr lang="en-GB" sz="2000" b="1">
            <a:latin typeface="Myriad Pro" panose="020B0503030403020204"/>
          </a:endParaRPr>
        </a:p>
      </dgm:t>
    </dgm:pt>
    <dgm:pt modelId="{50028122-57A3-4B9A-A949-4BE4FC6AD178}">
      <dgm:prSet phldrT="[Text]" phldr="0"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Conditioning </a:t>
          </a:r>
          <a:br>
            <a:rPr lang="en-GB" sz="1400" b="1" dirty="0">
              <a:solidFill>
                <a:srgbClr val="2E5587"/>
              </a:solidFill>
              <a:latin typeface="Myriad Pro" panose="020B0503030403020204"/>
            </a:rPr>
          </a:br>
          <a:r>
            <a:rPr lang="en-GB" sz="1400" b="1" dirty="0">
              <a:solidFill>
                <a:srgbClr val="2E5587"/>
              </a:solidFill>
              <a:latin typeface="Myriad Pro" panose="020B0503030403020204"/>
            </a:rPr>
            <a:t>Facilities</a:t>
          </a:r>
        </a:p>
      </dgm:t>
    </dgm:pt>
    <dgm:pt modelId="{A76E49FC-149C-4D3F-AF27-AF1323B69A74}" type="parTrans" cxnId="{3CF63542-CA94-4218-B63B-62A51F44B060}">
      <dgm:prSet/>
      <dgm:spPr/>
      <dgm:t>
        <a:bodyPr/>
        <a:lstStyle/>
        <a:p>
          <a:endParaRPr lang="en-GB" sz="2000" b="1">
            <a:latin typeface="Myriad Pro" panose="020B0503030403020204"/>
          </a:endParaRPr>
        </a:p>
      </dgm:t>
    </dgm:pt>
    <dgm:pt modelId="{B5C22960-BAE1-4428-B263-49B5B7963DB5}" type="sibTrans" cxnId="{3CF63542-CA94-4218-B63B-62A51F44B060}">
      <dgm:prSet/>
      <dgm:spPr/>
      <dgm:t>
        <a:bodyPr/>
        <a:lstStyle/>
        <a:p>
          <a:endParaRPr lang="en-GB" sz="2000" b="1">
            <a:latin typeface="Myriad Pro" panose="020B0503030403020204"/>
          </a:endParaRPr>
        </a:p>
      </dgm:t>
    </dgm:pt>
    <dgm:pt modelId="{EF53DCDB-1803-4B75-8A2F-9DAC3738A790}">
      <dgm:prSet phldrT="[Text]" phldr="0"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Storage </a:t>
          </a:r>
          <a:br>
            <a:rPr lang="en-GB" sz="1400" b="1" dirty="0">
              <a:solidFill>
                <a:srgbClr val="2E5587"/>
              </a:solidFill>
              <a:latin typeface="Myriad Pro" panose="020B0503030403020204"/>
            </a:rPr>
          </a:br>
          <a:r>
            <a:rPr lang="en-GB" sz="1400" b="1" dirty="0">
              <a:solidFill>
                <a:srgbClr val="2E5587"/>
              </a:solidFill>
              <a:latin typeface="Myriad Pro" panose="020B0503030403020204"/>
            </a:rPr>
            <a:t>Facilities</a:t>
          </a:r>
        </a:p>
      </dgm:t>
    </dgm:pt>
    <dgm:pt modelId="{31DECFC4-7B2F-4ED8-AAA7-F7DD3E3B6EC0}" type="parTrans" cxnId="{906E612F-2DCF-49CC-8FBE-DC9C498CE37B}">
      <dgm:prSet/>
      <dgm:spPr/>
      <dgm:t>
        <a:bodyPr/>
        <a:lstStyle/>
        <a:p>
          <a:endParaRPr lang="en-GB" sz="2000" b="1">
            <a:latin typeface="Myriad Pro" panose="020B0503030403020204"/>
          </a:endParaRPr>
        </a:p>
      </dgm:t>
    </dgm:pt>
    <dgm:pt modelId="{B43B6991-03C3-48D2-83BE-CE0A8CE894A1}" type="sibTrans" cxnId="{906E612F-2DCF-49CC-8FBE-DC9C498CE37B}">
      <dgm:prSet/>
      <dgm:spPr/>
      <dgm:t>
        <a:bodyPr/>
        <a:lstStyle/>
        <a:p>
          <a:endParaRPr lang="en-GB" sz="2000" b="1">
            <a:latin typeface="Myriad Pro" panose="020B0503030403020204"/>
          </a:endParaRPr>
        </a:p>
      </dgm:t>
    </dgm:pt>
    <dgm:pt modelId="{55A596ED-63CF-4925-B0FA-587CEAFCB970}">
      <dgm:prSet phldrT="[Text]" phldr="0"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Disposal </a:t>
          </a:r>
          <a:br>
            <a:rPr lang="en-GB" sz="1400" b="1" dirty="0">
              <a:solidFill>
                <a:srgbClr val="2E5587"/>
              </a:solidFill>
              <a:latin typeface="Myriad Pro" panose="020B0503030403020204"/>
            </a:rPr>
          </a:br>
          <a:r>
            <a:rPr lang="en-GB" sz="1400" b="1" dirty="0">
              <a:solidFill>
                <a:srgbClr val="2E5587"/>
              </a:solidFill>
              <a:latin typeface="Myriad Pro" panose="020B0503030403020204"/>
            </a:rPr>
            <a:t>Facilities</a:t>
          </a:r>
        </a:p>
      </dgm:t>
    </dgm:pt>
    <dgm:pt modelId="{A438F4DC-EFFC-4379-B729-2BA8B333FDB1}" type="parTrans" cxnId="{E6A74829-C119-47F3-8A01-468DE04F2344}">
      <dgm:prSet/>
      <dgm:spPr/>
      <dgm:t>
        <a:bodyPr/>
        <a:lstStyle/>
        <a:p>
          <a:endParaRPr lang="en-GB" sz="2000" b="1">
            <a:latin typeface="Myriad Pro" panose="020B0503030403020204"/>
          </a:endParaRPr>
        </a:p>
      </dgm:t>
    </dgm:pt>
    <dgm:pt modelId="{4CDFDA5D-0EF1-4416-A8CF-07220A450C12}" type="sibTrans" cxnId="{E6A74829-C119-47F3-8A01-468DE04F2344}">
      <dgm:prSet/>
      <dgm:spPr/>
      <dgm:t>
        <a:bodyPr/>
        <a:lstStyle/>
        <a:p>
          <a:endParaRPr lang="en-GB" sz="2000" b="1">
            <a:latin typeface="Myriad Pro" panose="020B0503030403020204"/>
          </a:endParaRPr>
        </a:p>
      </dgm:t>
    </dgm:pt>
    <dgm:pt modelId="{A2755A49-B60A-4FBE-B9C0-B20B1F21EE1D}">
      <dgm:prSet phldrT="[Text]" phldr="0"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Research </a:t>
          </a:r>
          <a:br>
            <a:rPr lang="en-GB" sz="1400" b="1" dirty="0">
              <a:solidFill>
                <a:srgbClr val="2E5587"/>
              </a:solidFill>
              <a:latin typeface="Myriad Pro" panose="020B0503030403020204"/>
            </a:rPr>
          </a:br>
          <a:r>
            <a:rPr lang="en-GB" sz="1400" b="1" dirty="0">
              <a:solidFill>
                <a:srgbClr val="2E5587"/>
              </a:solidFill>
              <a:latin typeface="Myriad Pro" panose="020B0503030403020204"/>
            </a:rPr>
            <a:t>Laboratories</a:t>
          </a:r>
        </a:p>
      </dgm:t>
    </dgm:pt>
    <dgm:pt modelId="{BCA53C80-2B5A-44E5-A57C-087E032157B8}" type="parTrans" cxnId="{25DAE045-132B-45D9-B212-FB7E17EB5348}">
      <dgm:prSet/>
      <dgm:spPr/>
      <dgm:t>
        <a:bodyPr/>
        <a:lstStyle/>
        <a:p>
          <a:endParaRPr lang="en-GB" sz="2000" b="1">
            <a:latin typeface="Myriad Pro" panose="020B0503030403020204"/>
          </a:endParaRPr>
        </a:p>
      </dgm:t>
    </dgm:pt>
    <dgm:pt modelId="{553A15A8-4568-4F2B-9930-B0CE1C0D8B20}" type="sibTrans" cxnId="{25DAE045-132B-45D9-B212-FB7E17EB5348}">
      <dgm:prSet/>
      <dgm:spPr/>
      <dgm:t>
        <a:bodyPr/>
        <a:lstStyle/>
        <a:p>
          <a:endParaRPr lang="en-GB" sz="2000" b="1">
            <a:latin typeface="Myriad Pro" panose="020B0503030403020204"/>
          </a:endParaRPr>
        </a:p>
      </dgm:t>
    </dgm:pt>
    <dgm:pt modelId="{A343C4F7-5B4A-48DA-A114-F189AD68121F}">
      <dgm:prSet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Test/Pilot </a:t>
          </a:r>
          <a:br>
            <a:rPr lang="en-GB" sz="1400" b="1" dirty="0">
              <a:solidFill>
                <a:srgbClr val="2E5587"/>
              </a:solidFill>
              <a:latin typeface="Myriad Pro" panose="020B0503030403020204"/>
            </a:rPr>
          </a:br>
          <a:r>
            <a:rPr lang="en-GB" sz="1400" b="1" dirty="0">
              <a:solidFill>
                <a:srgbClr val="2E5587"/>
              </a:solidFill>
              <a:latin typeface="Myriad Pro" panose="020B0503030403020204"/>
            </a:rPr>
            <a:t>Facilities</a:t>
          </a:r>
        </a:p>
      </dgm:t>
    </dgm:pt>
    <dgm:pt modelId="{37F8151E-7549-48ED-B04D-C0311C5EC7E2}" type="parTrans" cxnId="{CA3A173D-5E84-48A0-8896-999B3FF6F128}">
      <dgm:prSet/>
      <dgm:spPr/>
      <dgm:t>
        <a:bodyPr/>
        <a:lstStyle/>
        <a:p>
          <a:endParaRPr lang="en-GB" sz="2000" b="1">
            <a:latin typeface="Myriad Pro" panose="020B0503030403020204"/>
          </a:endParaRPr>
        </a:p>
      </dgm:t>
    </dgm:pt>
    <dgm:pt modelId="{864D9C12-8E7C-4C50-BFAA-60DCF073309B}" type="sibTrans" cxnId="{CA3A173D-5E84-48A0-8896-999B3FF6F128}">
      <dgm:prSet/>
      <dgm:spPr/>
      <dgm:t>
        <a:bodyPr/>
        <a:lstStyle/>
        <a:p>
          <a:endParaRPr lang="en-GB" sz="2000" b="1">
            <a:latin typeface="Myriad Pro" panose="020B0503030403020204"/>
          </a:endParaRPr>
        </a:p>
      </dgm:t>
    </dgm:pt>
    <dgm:pt modelId="{F94131D7-352D-4362-9033-424E8A859604}">
      <dgm:prSet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Underground Laboratories</a:t>
          </a:r>
        </a:p>
      </dgm:t>
    </dgm:pt>
    <dgm:pt modelId="{AED3ABF8-6609-4692-9677-89A6B0AFC245}" type="parTrans" cxnId="{D0B315D1-933C-4CB2-95A1-3FF63811B334}">
      <dgm:prSet/>
      <dgm:spPr/>
      <dgm:t>
        <a:bodyPr/>
        <a:lstStyle/>
        <a:p>
          <a:endParaRPr lang="en-GB" sz="2000" b="1">
            <a:latin typeface="Myriad Pro" panose="020B0503030403020204"/>
          </a:endParaRPr>
        </a:p>
      </dgm:t>
    </dgm:pt>
    <dgm:pt modelId="{AE498B4B-D161-49BF-A878-88FF01D4C1CD}" type="sibTrans" cxnId="{D0B315D1-933C-4CB2-95A1-3FF63811B334}">
      <dgm:prSet/>
      <dgm:spPr/>
      <dgm:t>
        <a:bodyPr/>
        <a:lstStyle/>
        <a:p>
          <a:endParaRPr lang="en-GB" sz="2000" b="1">
            <a:latin typeface="Myriad Pro" panose="020B0503030403020204"/>
          </a:endParaRPr>
        </a:p>
      </dgm:t>
    </dgm:pt>
    <dgm:pt modelId="{D6550D29-08FE-412D-A03E-2BA1CCF403E1}">
      <dgm:prSet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Educational/Training Facilities</a:t>
          </a:r>
        </a:p>
      </dgm:t>
    </dgm:pt>
    <dgm:pt modelId="{ED861B2E-9B84-48E4-ABB1-5C3A32C49C36}" type="parTrans" cxnId="{C2A60AD7-17BA-4743-9039-4B48C563B13A}">
      <dgm:prSet/>
      <dgm:spPr/>
      <dgm:t>
        <a:bodyPr/>
        <a:lstStyle/>
        <a:p>
          <a:endParaRPr lang="en-GB" sz="2000" b="1">
            <a:latin typeface="Myriad Pro" panose="020B0503030403020204"/>
          </a:endParaRPr>
        </a:p>
      </dgm:t>
    </dgm:pt>
    <dgm:pt modelId="{2836A028-E7D8-47AA-BC1D-9A9622044B27}" type="sibTrans" cxnId="{C2A60AD7-17BA-4743-9039-4B48C563B13A}">
      <dgm:prSet/>
      <dgm:spPr/>
      <dgm:t>
        <a:bodyPr/>
        <a:lstStyle/>
        <a:p>
          <a:endParaRPr lang="en-GB" sz="2000" b="1">
            <a:latin typeface="Myriad Pro" panose="020B0503030403020204"/>
          </a:endParaRPr>
        </a:p>
      </dgm:t>
    </dgm:pt>
    <dgm:pt modelId="{D687B54C-6931-46EB-AB20-1D413A52F680}">
      <dgm:prSet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High Performance Computing (HPC) Facilities (e.g. modelling or simulations)</a:t>
          </a:r>
        </a:p>
      </dgm:t>
    </dgm:pt>
    <dgm:pt modelId="{9EB15579-7A40-4EA4-A4F3-D887DEB8C4B4}" type="parTrans" cxnId="{1BA205FA-45AF-40CF-8A59-1C310E82A65E}">
      <dgm:prSet/>
      <dgm:spPr/>
      <dgm:t>
        <a:bodyPr/>
        <a:lstStyle/>
        <a:p>
          <a:endParaRPr lang="en-GB" sz="2000" b="1">
            <a:latin typeface="Myriad Pro" panose="020B0503030403020204"/>
          </a:endParaRPr>
        </a:p>
      </dgm:t>
    </dgm:pt>
    <dgm:pt modelId="{E11FE7CF-62A1-4152-875A-8B67F275F189}" type="sibTrans" cxnId="{1BA205FA-45AF-40CF-8A59-1C310E82A65E}">
      <dgm:prSet/>
      <dgm:spPr/>
      <dgm:t>
        <a:bodyPr/>
        <a:lstStyle/>
        <a:p>
          <a:endParaRPr lang="en-GB" sz="2000" b="1">
            <a:latin typeface="Myriad Pro" panose="020B0503030403020204"/>
          </a:endParaRPr>
        </a:p>
      </dgm:t>
    </dgm:pt>
    <dgm:pt modelId="{330BDF35-9F26-4FD7-86C7-A3A1775C1550}">
      <dgm:prSet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Data Management Facilities</a:t>
          </a:r>
        </a:p>
      </dgm:t>
    </dgm:pt>
    <dgm:pt modelId="{F185DEBB-D8AD-490B-8DA6-37E84C4FD803}" type="parTrans" cxnId="{BAD1E607-7DD5-4273-980A-87EA3C765398}">
      <dgm:prSet/>
      <dgm:spPr/>
      <dgm:t>
        <a:bodyPr/>
        <a:lstStyle/>
        <a:p>
          <a:endParaRPr lang="en-GB" sz="2000" b="1">
            <a:latin typeface="Myriad Pro" panose="020B0503030403020204"/>
          </a:endParaRPr>
        </a:p>
      </dgm:t>
    </dgm:pt>
    <dgm:pt modelId="{F72F98D3-A42A-4D1B-95C2-C848D0358966}" type="sibTrans" cxnId="{BAD1E607-7DD5-4273-980A-87EA3C765398}">
      <dgm:prSet/>
      <dgm:spPr/>
      <dgm:t>
        <a:bodyPr/>
        <a:lstStyle/>
        <a:p>
          <a:endParaRPr lang="en-GB" sz="2000" b="1">
            <a:latin typeface="Myriad Pro" panose="020B0503030403020204"/>
          </a:endParaRPr>
        </a:p>
      </dgm:t>
    </dgm:pt>
    <dgm:pt modelId="{C909EC8D-FF8F-4B21-9C98-32BF4AA82E2E}">
      <dgm:prSet custT="1">
        <dgm:style>
          <a:lnRef idx="2">
            <a:schemeClr val="accent2"/>
          </a:lnRef>
          <a:fillRef idx="1">
            <a:schemeClr val="lt1"/>
          </a:fillRef>
          <a:effectRef idx="0">
            <a:schemeClr val="accent2"/>
          </a:effectRef>
          <a:fontRef idx="minor">
            <a:schemeClr val="dk1"/>
          </a:fontRef>
        </dgm:style>
      </dgm:prSet>
      <dgm:spPr>
        <a:ln/>
      </dgm:spPr>
      <dgm:t>
        <a:bodyPr/>
        <a:lstStyle/>
        <a:p>
          <a:r>
            <a:rPr lang="en-GB" sz="1400" b="1" dirty="0">
              <a:solidFill>
                <a:srgbClr val="2E5587"/>
              </a:solidFill>
              <a:latin typeface="Myriad Pro" panose="020B0503030403020204"/>
            </a:rPr>
            <a:t>Other</a:t>
          </a:r>
        </a:p>
      </dgm:t>
    </dgm:pt>
    <dgm:pt modelId="{0EAAA7B1-4065-41A1-A39F-3F789070319E}" type="parTrans" cxnId="{BA7BF58F-4A87-429F-AF1A-2BADD1CCFCE0}">
      <dgm:prSet/>
      <dgm:spPr/>
      <dgm:t>
        <a:bodyPr/>
        <a:lstStyle/>
        <a:p>
          <a:endParaRPr lang="en-GB" sz="2000" b="1">
            <a:latin typeface="Myriad Pro" panose="020B0503030403020204"/>
          </a:endParaRPr>
        </a:p>
      </dgm:t>
    </dgm:pt>
    <dgm:pt modelId="{CB10A76A-32F3-4BE3-B274-EDC747FA896F}" type="sibTrans" cxnId="{BA7BF58F-4A87-429F-AF1A-2BADD1CCFCE0}">
      <dgm:prSet/>
      <dgm:spPr/>
      <dgm:t>
        <a:bodyPr/>
        <a:lstStyle/>
        <a:p>
          <a:endParaRPr lang="en-GB" sz="2000" b="1">
            <a:latin typeface="Myriad Pro" panose="020B0503030403020204"/>
          </a:endParaRPr>
        </a:p>
      </dgm:t>
    </dgm:pt>
    <dgm:pt modelId="{D15B48EF-9CA0-410D-9E3E-3AF084F5FA06}" type="pres">
      <dgm:prSet presAssocID="{43963299-002D-4A7E-B474-E0FB94738751}" presName="diagram" presStyleCnt="0">
        <dgm:presLayoutVars>
          <dgm:dir/>
          <dgm:resizeHandles val="exact"/>
        </dgm:presLayoutVars>
      </dgm:prSet>
      <dgm:spPr/>
    </dgm:pt>
    <dgm:pt modelId="{51A6E933-7879-4074-B757-6CDD1AF47D68}" type="pres">
      <dgm:prSet presAssocID="{977D1149-7076-41D5-A494-7114A7FACD1A}" presName="node" presStyleLbl="node1" presStyleIdx="0" presStyleCnt="11">
        <dgm:presLayoutVars>
          <dgm:bulletEnabled val="1"/>
        </dgm:presLayoutVars>
      </dgm:prSet>
      <dgm:spPr/>
    </dgm:pt>
    <dgm:pt modelId="{A747A9D1-F150-4195-B47B-CB26C01F29FA}" type="pres">
      <dgm:prSet presAssocID="{911A1E8E-A9F2-4D4A-9D89-6F0CCEA15DC6}" presName="sibTrans" presStyleCnt="0"/>
      <dgm:spPr/>
    </dgm:pt>
    <dgm:pt modelId="{3C712111-E718-4EDD-8639-BA57D737BD00}" type="pres">
      <dgm:prSet presAssocID="{50028122-57A3-4B9A-A949-4BE4FC6AD178}" presName="node" presStyleLbl="node1" presStyleIdx="1" presStyleCnt="11">
        <dgm:presLayoutVars>
          <dgm:bulletEnabled val="1"/>
        </dgm:presLayoutVars>
      </dgm:prSet>
      <dgm:spPr/>
    </dgm:pt>
    <dgm:pt modelId="{84122E03-DC94-4224-B50C-3878A53BD384}" type="pres">
      <dgm:prSet presAssocID="{B5C22960-BAE1-4428-B263-49B5B7963DB5}" presName="sibTrans" presStyleCnt="0"/>
      <dgm:spPr/>
    </dgm:pt>
    <dgm:pt modelId="{7649E79C-9A15-4E24-9CFF-E14B1F9E6010}" type="pres">
      <dgm:prSet presAssocID="{EF53DCDB-1803-4B75-8A2F-9DAC3738A790}" presName="node" presStyleLbl="node1" presStyleIdx="2" presStyleCnt="11">
        <dgm:presLayoutVars>
          <dgm:bulletEnabled val="1"/>
        </dgm:presLayoutVars>
      </dgm:prSet>
      <dgm:spPr/>
    </dgm:pt>
    <dgm:pt modelId="{5A9C6592-A659-4AA9-AF1D-5CB9B1BAB9D1}" type="pres">
      <dgm:prSet presAssocID="{B43B6991-03C3-48D2-83BE-CE0A8CE894A1}" presName="sibTrans" presStyleCnt="0"/>
      <dgm:spPr/>
    </dgm:pt>
    <dgm:pt modelId="{F913266A-A281-4E4E-B8D6-1C7F27B017E5}" type="pres">
      <dgm:prSet presAssocID="{55A596ED-63CF-4925-B0FA-587CEAFCB970}" presName="node" presStyleLbl="node1" presStyleIdx="3" presStyleCnt="11">
        <dgm:presLayoutVars>
          <dgm:bulletEnabled val="1"/>
        </dgm:presLayoutVars>
      </dgm:prSet>
      <dgm:spPr/>
    </dgm:pt>
    <dgm:pt modelId="{76866732-E517-4B2C-BC31-486D3DBA594B}" type="pres">
      <dgm:prSet presAssocID="{4CDFDA5D-0EF1-4416-A8CF-07220A450C12}" presName="sibTrans" presStyleCnt="0"/>
      <dgm:spPr/>
    </dgm:pt>
    <dgm:pt modelId="{21DB767B-D113-4AB1-BB3C-6919980CB3B6}" type="pres">
      <dgm:prSet presAssocID="{A2755A49-B60A-4FBE-B9C0-B20B1F21EE1D}" presName="node" presStyleLbl="node1" presStyleIdx="4" presStyleCnt="11">
        <dgm:presLayoutVars>
          <dgm:bulletEnabled val="1"/>
        </dgm:presLayoutVars>
      </dgm:prSet>
      <dgm:spPr/>
    </dgm:pt>
    <dgm:pt modelId="{6771B514-2370-4F0A-89A1-77EFC20303B3}" type="pres">
      <dgm:prSet presAssocID="{553A15A8-4568-4F2B-9930-B0CE1C0D8B20}" presName="sibTrans" presStyleCnt="0"/>
      <dgm:spPr/>
    </dgm:pt>
    <dgm:pt modelId="{899A4D87-2912-4638-B312-CE4B6B11AFB6}" type="pres">
      <dgm:prSet presAssocID="{A343C4F7-5B4A-48DA-A114-F189AD68121F}" presName="node" presStyleLbl="node1" presStyleIdx="5" presStyleCnt="11">
        <dgm:presLayoutVars>
          <dgm:bulletEnabled val="1"/>
        </dgm:presLayoutVars>
      </dgm:prSet>
      <dgm:spPr/>
    </dgm:pt>
    <dgm:pt modelId="{2F10C12E-4CA6-4A09-B834-01CFD1C4C5F1}" type="pres">
      <dgm:prSet presAssocID="{864D9C12-8E7C-4C50-BFAA-60DCF073309B}" presName="sibTrans" presStyleCnt="0"/>
      <dgm:spPr/>
    </dgm:pt>
    <dgm:pt modelId="{7ECB34A4-A5E1-4B48-8845-7E21211ECCD1}" type="pres">
      <dgm:prSet presAssocID="{F94131D7-352D-4362-9033-424E8A859604}" presName="node" presStyleLbl="node1" presStyleIdx="6" presStyleCnt="11">
        <dgm:presLayoutVars>
          <dgm:bulletEnabled val="1"/>
        </dgm:presLayoutVars>
      </dgm:prSet>
      <dgm:spPr/>
    </dgm:pt>
    <dgm:pt modelId="{A08C990E-3399-4AAC-B768-E586557961DB}" type="pres">
      <dgm:prSet presAssocID="{AE498B4B-D161-49BF-A878-88FF01D4C1CD}" presName="sibTrans" presStyleCnt="0"/>
      <dgm:spPr/>
    </dgm:pt>
    <dgm:pt modelId="{46FDC6E4-8451-4CE1-A5D2-35E302B428C2}" type="pres">
      <dgm:prSet presAssocID="{D6550D29-08FE-412D-A03E-2BA1CCF403E1}" presName="node" presStyleLbl="node1" presStyleIdx="7" presStyleCnt="11">
        <dgm:presLayoutVars>
          <dgm:bulletEnabled val="1"/>
        </dgm:presLayoutVars>
      </dgm:prSet>
      <dgm:spPr/>
    </dgm:pt>
    <dgm:pt modelId="{214979C5-1881-48C8-8155-E53F6C4BF572}" type="pres">
      <dgm:prSet presAssocID="{2836A028-E7D8-47AA-BC1D-9A9622044B27}" presName="sibTrans" presStyleCnt="0"/>
      <dgm:spPr/>
    </dgm:pt>
    <dgm:pt modelId="{3127E6B6-C650-4F19-8F03-0DD51CAE4079}" type="pres">
      <dgm:prSet presAssocID="{D687B54C-6931-46EB-AB20-1D413A52F680}" presName="node" presStyleLbl="node1" presStyleIdx="8" presStyleCnt="11">
        <dgm:presLayoutVars>
          <dgm:bulletEnabled val="1"/>
        </dgm:presLayoutVars>
      </dgm:prSet>
      <dgm:spPr/>
    </dgm:pt>
    <dgm:pt modelId="{B156F2A6-DDF4-47AB-9B59-5BDA95F636DF}" type="pres">
      <dgm:prSet presAssocID="{E11FE7CF-62A1-4152-875A-8B67F275F189}" presName="sibTrans" presStyleCnt="0"/>
      <dgm:spPr/>
    </dgm:pt>
    <dgm:pt modelId="{51DFC9EE-FF21-42EC-BE90-D1DB1E0A0BEC}" type="pres">
      <dgm:prSet presAssocID="{330BDF35-9F26-4FD7-86C7-A3A1775C1550}" presName="node" presStyleLbl="node1" presStyleIdx="9" presStyleCnt="11">
        <dgm:presLayoutVars>
          <dgm:bulletEnabled val="1"/>
        </dgm:presLayoutVars>
      </dgm:prSet>
      <dgm:spPr/>
    </dgm:pt>
    <dgm:pt modelId="{7F607A70-8CCB-4FE6-BF0F-CD6DD263F19E}" type="pres">
      <dgm:prSet presAssocID="{F72F98D3-A42A-4D1B-95C2-C848D0358966}" presName="sibTrans" presStyleCnt="0"/>
      <dgm:spPr/>
    </dgm:pt>
    <dgm:pt modelId="{5BCADECE-88A5-482A-BD2F-AE6CA1F9993E}" type="pres">
      <dgm:prSet presAssocID="{C909EC8D-FF8F-4B21-9C98-32BF4AA82E2E}" presName="node" presStyleLbl="node1" presStyleIdx="10" presStyleCnt="11">
        <dgm:presLayoutVars>
          <dgm:bulletEnabled val="1"/>
        </dgm:presLayoutVars>
      </dgm:prSet>
      <dgm:spPr/>
    </dgm:pt>
  </dgm:ptLst>
  <dgm:cxnLst>
    <dgm:cxn modelId="{BAD1E607-7DD5-4273-980A-87EA3C765398}" srcId="{43963299-002D-4A7E-B474-E0FB94738751}" destId="{330BDF35-9F26-4FD7-86C7-A3A1775C1550}" srcOrd="9" destOrd="0" parTransId="{F185DEBB-D8AD-490B-8DA6-37E84C4FD803}" sibTransId="{F72F98D3-A42A-4D1B-95C2-C848D0358966}"/>
    <dgm:cxn modelId="{7C378516-62E9-4792-8EC6-AE4C642A3808}" type="presOf" srcId="{A343C4F7-5B4A-48DA-A114-F189AD68121F}" destId="{899A4D87-2912-4638-B312-CE4B6B11AFB6}" srcOrd="0" destOrd="0" presId="urn:microsoft.com/office/officeart/2005/8/layout/default"/>
    <dgm:cxn modelId="{E6A74829-C119-47F3-8A01-468DE04F2344}" srcId="{43963299-002D-4A7E-B474-E0FB94738751}" destId="{55A596ED-63CF-4925-B0FA-587CEAFCB970}" srcOrd="3" destOrd="0" parTransId="{A438F4DC-EFFC-4379-B729-2BA8B333FDB1}" sibTransId="{4CDFDA5D-0EF1-4416-A8CF-07220A450C12}"/>
    <dgm:cxn modelId="{BAE5E329-4329-46ED-95BA-89434B0382A2}" type="presOf" srcId="{F94131D7-352D-4362-9033-424E8A859604}" destId="{7ECB34A4-A5E1-4B48-8845-7E21211ECCD1}" srcOrd="0" destOrd="0" presId="urn:microsoft.com/office/officeart/2005/8/layout/default"/>
    <dgm:cxn modelId="{906E612F-2DCF-49CC-8FBE-DC9C498CE37B}" srcId="{43963299-002D-4A7E-B474-E0FB94738751}" destId="{EF53DCDB-1803-4B75-8A2F-9DAC3738A790}" srcOrd="2" destOrd="0" parTransId="{31DECFC4-7B2F-4ED8-AAA7-F7DD3E3B6EC0}" sibTransId="{B43B6991-03C3-48D2-83BE-CE0A8CE894A1}"/>
    <dgm:cxn modelId="{CA3A173D-5E84-48A0-8896-999B3FF6F128}" srcId="{43963299-002D-4A7E-B474-E0FB94738751}" destId="{A343C4F7-5B4A-48DA-A114-F189AD68121F}" srcOrd="5" destOrd="0" parTransId="{37F8151E-7549-48ED-B04D-C0311C5EC7E2}" sibTransId="{864D9C12-8E7C-4C50-BFAA-60DCF073309B}"/>
    <dgm:cxn modelId="{3CF63542-CA94-4218-B63B-62A51F44B060}" srcId="{43963299-002D-4A7E-B474-E0FB94738751}" destId="{50028122-57A3-4B9A-A949-4BE4FC6AD178}" srcOrd="1" destOrd="0" parTransId="{A76E49FC-149C-4D3F-AF27-AF1323B69A74}" sibTransId="{B5C22960-BAE1-4428-B263-49B5B7963DB5}"/>
    <dgm:cxn modelId="{1C664044-477D-4A0C-A0D6-EF3127DB3857}" type="presOf" srcId="{977D1149-7076-41D5-A494-7114A7FACD1A}" destId="{51A6E933-7879-4074-B757-6CDD1AF47D68}" srcOrd="0" destOrd="0" presId="urn:microsoft.com/office/officeart/2005/8/layout/default"/>
    <dgm:cxn modelId="{25DAE045-132B-45D9-B212-FB7E17EB5348}" srcId="{43963299-002D-4A7E-B474-E0FB94738751}" destId="{A2755A49-B60A-4FBE-B9C0-B20B1F21EE1D}" srcOrd="4" destOrd="0" parTransId="{BCA53C80-2B5A-44E5-A57C-087E032157B8}" sibTransId="{553A15A8-4568-4F2B-9930-B0CE1C0D8B20}"/>
    <dgm:cxn modelId="{063BF946-C8BE-4FA7-9EFF-A1DA7FEC5922}" type="presOf" srcId="{D687B54C-6931-46EB-AB20-1D413A52F680}" destId="{3127E6B6-C650-4F19-8F03-0DD51CAE4079}" srcOrd="0" destOrd="0" presId="urn:microsoft.com/office/officeart/2005/8/layout/default"/>
    <dgm:cxn modelId="{EB10FA6D-CCAD-46DC-887E-FA47E7087604}" type="presOf" srcId="{43963299-002D-4A7E-B474-E0FB94738751}" destId="{D15B48EF-9CA0-410D-9E3E-3AF084F5FA06}" srcOrd="0" destOrd="0" presId="urn:microsoft.com/office/officeart/2005/8/layout/default"/>
    <dgm:cxn modelId="{39213C73-D5AD-438C-8364-F4EBD111FFF0}" type="presOf" srcId="{C909EC8D-FF8F-4B21-9C98-32BF4AA82E2E}" destId="{5BCADECE-88A5-482A-BD2F-AE6CA1F9993E}" srcOrd="0" destOrd="0" presId="urn:microsoft.com/office/officeart/2005/8/layout/default"/>
    <dgm:cxn modelId="{E3F8DA88-FE5A-4E35-8EC3-A5FE73EF98EC}" type="presOf" srcId="{EF53DCDB-1803-4B75-8A2F-9DAC3738A790}" destId="{7649E79C-9A15-4E24-9CFF-E14B1F9E6010}" srcOrd="0" destOrd="0" presId="urn:microsoft.com/office/officeart/2005/8/layout/default"/>
    <dgm:cxn modelId="{5BFBA18C-B6F8-416B-A1BA-44CC5BEBFA09}" type="presOf" srcId="{A2755A49-B60A-4FBE-B9C0-B20B1F21EE1D}" destId="{21DB767B-D113-4AB1-BB3C-6919980CB3B6}" srcOrd="0" destOrd="0" presId="urn:microsoft.com/office/officeart/2005/8/layout/default"/>
    <dgm:cxn modelId="{BA7BF58F-4A87-429F-AF1A-2BADD1CCFCE0}" srcId="{43963299-002D-4A7E-B474-E0FB94738751}" destId="{C909EC8D-FF8F-4B21-9C98-32BF4AA82E2E}" srcOrd="10" destOrd="0" parTransId="{0EAAA7B1-4065-41A1-A39F-3F789070319E}" sibTransId="{CB10A76A-32F3-4BE3-B274-EDC747FA896F}"/>
    <dgm:cxn modelId="{9D402A90-DCE9-4EBC-B2C2-FB0D52C3DD42}" type="presOf" srcId="{330BDF35-9F26-4FD7-86C7-A3A1775C1550}" destId="{51DFC9EE-FF21-42EC-BE90-D1DB1E0A0BEC}" srcOrd="0" destOrd="0" presId="urn:microsoft.com/office/officeart/2005/8/layout/default"/>
    <dgm:cxn modelId="{64B4DDA1-F051-47AC-BA69-B4C988FFA6E1}" type="presOf" srcId="{D6550D29-08FE-412D-A03E-2BA1CCF403E1}" destId="{46FDC6E4-8451-4CE1-A5D2-35E302B428C2}" srcOrd="0" destOrd="0" presId="urn:microsoft.com/office/officeart/2005/8/layout/default"/>
    <dgm:cxn modelId="{C2CC0CBE-9E07-420E-864B-97F661FCC430}" srcId="{43963299-002D-4A7E-B474-E0FB94738751}" destId="{977D1149-7076-41D5-A494-7114A7FACD1A}" srcOrd="0" destOrd="0" parTransId="{7D116F6B-BE2D-48FE-B504-9D83CFEA7A26}" sibTransId="{911A1E8E-A9F2-4D4A-9D89-6F0CCEA15DC6}"/>
    <dgm:cxn modelId="{D0B315D1-933C-4CB2-95A1-3FF63811B334}" srcId="{43963299-002D-4A7E-B474-E0FB94738751}" destId="{F94131D7-352D-4362-9033-424E8A859604}" srcOrd="6" destOrd="0" parTransId="{AED3ABF8-6609-4692-9677-89A6B0AFC245}" sibTransId="{AE498B4B-D161-49BF-A878-88FF01D4C1CD}"/>
    <dgm:cxn modelId="{C2A60AD7-17BA-4743-9039-4B48C563B13A}" srcId="{43963299-002D-4A7E-B474-E0FB94738751}" destId="{D6550D29-08FE-412D-A03E-2BA1CCF403E1}" srcOrd="7" destOrd="0" parTransId="{ED861B2E-9B84-48E4-ABB1-5C3A32C49C36}" sibTransId="{2836A028-E7D8-47AA-BC1D-9A9622044B27}"/>
    <dgm:cxn modelId="{CB61A8E0-50BD-401E-818D-658DA5D42401}" type="presOf" srcId="{50028122-57A3-4B9A-A949-4BE4FC6AD178}" destId="{3C712111-E718-4EDD-8639-BA57D737BD00}" srcOrd="0" destOrd="0" presId="urn:microsoft.com/office/officeart/2005/8/layout/default"/>
    <dgm:cxn modelId="{8D546EE6-95D5-494F-BB00-2E3F0F4776C6}" type="presOf" srcId="{55A596ED-63CF-4925-B0FA-587CEAFCB970}" destId="{F913266A-A281-4E4E-B8D6-1C7F27B017E5}" srcOrd="0" destOrd="0" presId="urn:microsoft.com/office/officeart/2005/8/layout/default"/>
    <dgm:cxn modelId="{1BA205FA-45AF-40CF-8A59-1C310E82A65E}" srcId="{43963299-002D-4A7E-B474-E0FB94738751}" destId="{D687B54C-6931-46EB-AB20-1D413A52F680}" srcOrd="8" destOrd="0" parTransId="{9EB15579-7A40-4EA4-A4F3-D887DEB8C4B4}" sibTransId="{E11FE7CF-62A1-4152-875A-8B67F275F189}"/>
    <dgm:cxn modelId="{D74BB67F-B493-4C69-829A-62E22D32147F}" type="presParOf" srcId="{D15B48EF-9CA0-410D-9E3E-3AF084F5FA06}" destId="{51A6E933-7879-4074-B757-6CDD1AF47D68}" srcOrd="0" destOrd="0" presId="urn:microsoft.com/office/officeart/2005/8/layout/default"/>
    <dgm:cxn modelId="{63B6CB08-6DFE-44C2-A93B-E53A55A4DEE0}" type="presParOf" srcId="{D15B48EF-9CA0-410D-9E3E-3AF084F5FA06}" destId="{A747A9D1-F150-4195-B47B-CB26C01F29FA}" srcOrd="1" destOrd="0" presId="urn:microsoft.com/office/officeart/2005/8/layout/default"/>
    <dgm:cxn modelId="{57E1A260-8A45-4E7B-99BB-5A2008537CB3}" type="presParOf" srcId="{D15B48EF-9CA0-410D-9E3E-3AF084F5FA06}" destId="{3C712111-E718-4EDD-8639-BA57D737BD00}" srcOrd="2" destOrd="0" presId="urn:microsoft.com/office/officeart/2005/8/layout/default"/>
    <dgm:cxn modelId="{2B4B8914-4EEA-4FF6-BC05-9AA614F4BF32}" type="presParOf" srcId="{D15B48EF-9CA0-410D-9E3E-3AF084F5FA06}" destId="{84122E03-DC94-4224-B50C-3878A53BD384}" srcOrd="3" destOrd="0" presId="urn:microsoft.com/office/officeart/2005/8/layout/default"/>
    <dgm:cxn modelId="{DC8B68FA-E2B0-476E-B902-A07FAD7B9FB3}" type="presParOf" srcId="{D15B48EF-9CA0-410D-9E3E-3AF084F5FA06}" destId="{7649E79C-9A15-4E24-9CFF-E14B1F9E6010}" srcOrd="4" destOrd="0" presId="urn:microsoft.com/office/officeart/2005/8/layout/default"/>
    <dgm:cxn modelId="{269D4894-2946-452A-A3A8-BEF43A214189}" type="presParOf" srcId="{D15B48EF-9CA0-410D-9E3E-3AF084F5FA06}" destId="{5A9C6592-A659-4AA9-AF1D-5CB9B1BAB9D1}" srcOrd="5" destOrd="0" presId="urn:microsoft.com/office/officeart/2005/8/layout/default"/>
    <dgm:cxn modelId="{5F58B879-AD4D-4667-ABC7-B03A6E41D6B1}" type="presParOf" srcId="{D15B48EF-9CA0-410D-9E3E-3AF084F5FA06}" destId="{F913266A-A281-4E4E-B8D6-1C7F27B017E5}" srcOrd="6" destOrd="0" presId="urn:microsoft.com/office/officeart/2005/8/layout/default"/>
    <dgm:cxn modelId="{0870BBD7-8408-41C0-A781-B7632CACE7C4}" type="presParOf" srcId="{D15B48EF-9CA0-410D-9E3E-3AF084F5FA06}" destId="{76866732-E517-4B2C-BC31-486D3DBA594B}" srcOrd="7" destOrd="0" presId="urn:microsoft.com/office/officeart/2005/8/layout/default"/>
    <dgm:cxn modelId="{3605B40C-D2D7-4F29-B41D-D30863C30548}" type="presParOf" srcId="{D15B48EF-9CA0-410D-9E3E-3AF084F5FA06}" destId="{21DB767B-D113-4AB1-BB3C-6919980CB3B6}" srcOrd="8" destOrd="0" presId="urn:microsoft.com/office/officeart/2005/8/layout/default"/>
    <dgm:cxn modelId="{7718846B-140B-43A3-9A40-957637AB12DF}" type="presParOf" srcId="{D15B48EF-9CA0-410D-9E3E-3AF084F5FA06}" destId="{6771B514-2370-4F0A-89A1-77EFC20303B3}" srcOrd="9" destOrd="0" presId="urn:microsoft.com/office/officeart/2005/8/layout/default"/>
    <dgm:cxn modelId="{66D89223-CF90-445D-842D-93602931B5BC}" type="presParOf" srcId="{D15B48EF-9CA0-410D-9E3E-3AF084F5FA06}" destId="{899A4D87-2912-4638-B312-CE4B6B11AFB6}" srcOrd="10" destOrd="0" presId="urn:microsoft.com/office/officeart/2005/8/layout/default"/>
    <dgm:cxn modelId="{D07C1C96-035D-4B12-AB05-CB43D51544BF}" type="presParOf" srcId="{D15B48EF-9CA0-410D-9E3E-3AF084F5FA06}" destId="{2F10C12E-4CA6-4A09-B834-01CFD1C4C5F1}" srcOrd="11" destOrd="0" presId="urn:microsoft.com/office/officeart/2005/8/layout/default"/>
    <dgm:cxn modelId="{2A752070-85E3-4F7B-8309-0814431A6524}" type="presParOf" srcId="{D15B48EF-9CA0-410D-9E3E-3AF084F5FA06}" destId="{7ECB34A4-A5E1-4B48-8845-7E21211ECCD1}" srcOrd="12" destOrd="0" presId="urn:microsoft.com/office/officeart/2005/8/layout/default"/>
    <dgm:cxn modelId="{C6052B3F-3DA8-44BB-B220-08D2C89856D1}" type="presParOf" srcId="{D15B48EF-9CA0-410D-9E3E-3AF084F5FA06}" destId="{A08C990E-3399-4AAC-B768-E586557961DB}" srcOrd="13" destOrd="0" presId="urn:microsoft.com/office/officeart/2005/8/layout/default"/>
    <dgm:cxn modelId="{BF7F64F9-EEF6-4855-9A31-0FBCBCA2E049}" type="presParOf" srcId="{D15B48EF-9CA0-410D-9E3E-3AF084F5FA06}" destId="{46FDC6E4-8451-4CE1-A5D2-35E302B428C2}" srcOrd="14" destOrd="0" presId="urn:microsoft.com/office/officeart/2005/8/layout/default"/>
    <dgm:cxn modelId="{6B1A91EF-F079-4ED4-862D-AD2DF46F0C16}" type="presParOf" srcId="{D15B48EF-9CA0-410D-9E3E-3AF084F5FA06}" destId="{214979C5-1881-48C8-8155-E53F6C4BF572}" srcOrd="15" destOrd="0" presId="urn:microsoft.com/office/officeart/2005/8/layout/default"/>
    <dgm:cxn modelId="{ACE8C4E9-FD87-4D3A-B750-B4C594C7A24F}" type="presParOf" srcId="{D15B48EF-9CA0-410D-9E3E-3AF084F5FA06}" destId="{3127E6B6-C650-4F19-8F03-0DD51CAE4079}" srcOrd="16" destOrd="0" presId="urn:microsoft.com/office/officeart/2005/8/layout/default"/>
    <dgm:cxn modelId="{6E3A2B9A-2CC6-4FDC-A550-3D48C16E7BBF}" type="presParOf" srcId="{D15B48EF-9CA0-410D-9E3E-3AF084F5FA06}" destId="{B156F2A6-DDF4-47AB-9B59-5BDA95F636DF}" srcOrd="17" destOrd="0" presId="urn:microsoft.com/office/officeart/2005/8/layout/default"/>
    <dgm:cxn modelId="{62D473CF-2538-4FEF-8B32-27A7F817A8F8}" type="presParOf" srcId="{D15B48EF-9CA0-410D-9E3E-3AF084F5FA06}" destId="{51DFC9EE-FF21-42EC-BE90-D1DB1E0A0BEC}" srcOrd="18" destOrd="0" presId="urn:microsoft.com/office/officeart/2005/8/layout/default"/>
    <dgm:cxn modelId="{AAD5D215-16A8-4B77-B8D0-D07727D90C34}" type="presParOf" srcId="{D15B48EF-9CA0-410D-9E3E-3AF084F5FA06}" destId="{7F607A70-8CCB-4FE6-BF0F-CD6DD263F19E}" srcOrd="19" destOrd="0" presId="urn:microsoft.com/office/officeart/2005/8/layout/default"/>
    <dgm:cxn modelId="{2D6C9FB7-9C12-48F8-933A-6B0287AC947A}" type="presParOf" srcId="{D15B48EF-9CA0-410D-9E3E-3AF084F5FA06}" destId="{5BCADECE-88A5-482A-BD2F-AE6CA1F9993E}"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6E933-7879-4074-B757-6CDD1AF47D68}">
      <dsp:nvSpPr>
        <dsp:cNvPr id="0" name=""/>
        <dsp:cNvSpPr/>
      </dsp:nvSpPr>
      <dsp:spPr>
        <a:xfrm>
          <a:off x="2581" y="342583"/>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Pre-treatment/Treatment Facilities</a:t>
          </a:r>
        </a:p>
      </dsp:txBody>
      <dsp:txXfrm>
        <a:off x="2581" y="342583"/>
        <a:ext cx="2047644" cy="1228586"/>
      </dsp:txXfrm>
    </dsp:sp>
    <dsp:sp modelId="{3C712111-E718-4EDD-8639-BA57D737BD00}">
      <dsp:nvSpPr>
        <dsp:cNvPr id="0" name=""/>
        <dsp:cNvSpPr/>
      </dsp:nvSpPr>
      <dsp:spPr>
        <a:xfrm>
          <a:off x="2254989" y="342583"/>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Conditioning </a:t>
          </a:r>
          <a:br>
            <a:rPr lang="en-GB" sz="1400" b="1" kern="1200" dirty="0">
              <a:solidFill>
                <a:srgbClr val="2E5587"/>
              </a:solidFill>
              <a:latin typeface="Myriad Pro" panose="020B0503030403020204"/>
            </a:rPr>
          </a:br>
          <a:r>
            <a:rPr lang="en-GB" sz="1400" b="1" kern="1200" dirty="0">
              <a:solidFill>
                <a:srgbClr val="2E5587"/>
              </a:solidFill>
              <a:latin typeface="Myriad Pro" panose="020B0503030403020204"/>
            </a:rPr>
            <a:t>Facilities</a:t>
          </a:r>
        </a:p>
      </dsp:txBody>
      <dsp:txXfrm>
        <a:off x="2254989" y="342583"/>
        <a:ext cx="2047644" cy="1228586"/>
      </dsp:txXfrm>
    </dsp:sp>
    <dsp:sp modelId="{7649E79C-9A15-4E24-9CFF-E14B1F9E6010}">
      <dsp:nvSpPr>
        <dsp:cNvPr id="0" name=""/>
        <dsp:cNvSpPr/>
      </dsp:nvSpPr>
      <dsp:spPr>
        <a:xfrm>
          <a:off x="4507398" y="342583"/>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Storage </a:t>
          </a:r>
          <a:br>
            <a:rPr lang="en-GB" sz="1400" b="1" kern="1200" dirty="0">
              <a:solidFill>
                <a:srgbClr val="2E5587"/>
              </a:solidFill>
              <a:latin typeface="Myriad Pro" panose="020B0503030403020204"/>
            </a:rPr>
          </a:br>
          <a:r>
            <a:rPr lang="en-GB" sz="1400" b="1" kern="1200" dirty="0">
              <a:solidFill>
                <a:srgbClr val="2E5587"/>
              </a:solidFill>
              <a:latin typeface="Myriad Pro" panose="020B0503030403020204"/>
            </a:rPr>
            <a:t>Facilities</a:t>
          </a:r>
        </a:p>
      </dsp:txBody>
      <dsp:txXfrm>
        <a:off x="4507398" y="342583"/>
        <a:ext cx="2047644" cy="1228586"/>
      </dsp:txXfrm>
    </dsp:sp>
    <dsp:sp modelId="{F913266A-A281-4E4E-B8D6-1C7F27B017E5}">
      <dsp:nvSpPr>
        <dsp:cNvPr id="0" name=""/>
        <dsp:cNvSpPr/>
      </dsp:nvSpPr>
      <dsp:spPr>
        <a:xfrm>
          <a:off x="6759806" y="342583"/>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Disposal </a:t>
          </a:r>
          <a:br>
            <a:rPr lang="en-GB" sz="1400" b="1" kern="1200" dirty="0">
              <a:solidFill>
                <a:srgbClr val="2E5587"/>
              </a:solidFill>
              <a:latin typeface="Myriad Pro" panose="020B0503030403020204"/>
            </a:rPr>
          </a:br>
          <a:r>
            <a:rPr lang="en-GB" sz="1400" b="1" kern="1200" dirty="0">
              <a:solidFill>
                <a:srgbClr val="2E5587"/>
              </a:solidFill>
              <a:latin typeface="Myriad Pro" panose="020B0503030403020204"/>
            </a:rPr>
            <a:t>Facilities</a:t>
          </a:r>
        </a:p>
      </dsp:txBody>
      <dsp:txXfrm>
        <a:off x="6759806" y="342583"/>
        <a:ext cx="2047644" cy="1228586"/>
      </dsp:txXfrm>
    </dsp:sp>
    <dsp:sp modelId="{21DB767B-D113-4AB1-BB3C-6919980CB3B6}">
      <dsp:nvSpPr>
        <dsp:cNvPr id="0" name=""/>
        <dsp:cNvSpPr/>
      </dsp:nvSpPr>
      <dsp:spPr>
        <a:xfrm>
          <a:off x="2581" y="1775934"/>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Research </a:t>
          </a:r>
          <a:br>
            <a:rPr lang="en-GB" sz="1400" b="1" kern="1200" dirty="0">
              <a:solidFill>
                <a:srgbClr val="2E5587"/>
              </a:solidFill>
              <a:latin typeface="Myriad Pro" panose="020B0503030403020204"/>
            </a:rPr>
          </a:br>
          <a:r>
            <a:rPr lang="en-GB" sz="1400" b="1" kern="1200" dirty="0">
              <a:solidFill>
                <a:srgbClr val="2E5587"/>
              </a:solidFill>
              <a:latin typeface="Myriad Pro" panose="020B0503030403020204"/>
            </a:rPr>
            <a:t>Laboratories</a:t>
          </a:r>
        </a:p>
      </dsp:txBody>
      <dsp:txXfrm>
        <a:off x="2581" y="1775934"/>
        <a:ext cx="2047644" cy="1228586"/>
      </dsp:txXfrm>
    </dsp:sp>
    <dsp:sp modelId="{899A4D87-2912-4638-B312-CE4B6B11AFB6}">
      <dsp:nvSpPr>
        <dsp:cNvPr id="0" name=""/>
        <dsp:cNvSpPr/>
      </dsp:nvSpPr>
      <dsp:spPr>
        <a:xfrm>
          <a:off x="2254989" y="1775934"/>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Test/Pilot </a:t>
          </a:r>
          <a:br>
            <a:rPr lang="en-GB" sz="1400" b="1" kern="1200" dirty="0">
              <a:solidFill>
                <a:srgbClr val="2E5587"/>
              </a:solidFill>
              <a:latin typeface="Myriad Pro" panose="020B0503030403020204"/>
            </a:rPr>
          </a:br>
          <a:r>
            <a:rPr lang="en-GB" sz="1400" b="1" kern="1200" dirty="0">
              <a:solidFill>
                <a:srgbClr val="2E5587"/>
              </a:solidFill>
              <a:latin typeface="Myriad Pro" panose="020B0503030403020204"/>
            </a:rPr>
            <a:t>Facilities</a:t>
          </a:r>
        </a:p>
      </dsp:txBody>
      <dsp:txXfrm>
        <a:off x="2254989" y="1775934"/>
        <a:ext cx="2047644" cy="1228586"/>
      </dsp:txXfrm>
    </dsp:sp>
    <dsp:sp modelId="{7ECB34A4-A5E1-4B48-8845-7E21211ECCD1}">
      <dsp:nvSpPr>
        <dsp:cNvPr id="0" name=""/>
        <dsp:cNvSpPr/>
      </dsp:nvSpPr>
      <dsp:spPr>
        <a:xfrm>
          <a:off x="4507398" y="1775934"/>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Underground Laboratories</a:t>
          </a:r>
        </a:p>
      </dsp:txBody>
      <dsp:txXfrm>
        <a:off x="4507398" y="1775934"/>
        <a:ext cx="2047644" cy="1228586"/>
      </dsp:txXfrm>
    </dsp:sp>
    <dsp:sp modelId="{46FDC6E4-8451-4CE1-A5D2-35E302B428C2}">
      <dsp:nvSpPr>
        <dsp:cNvPr id="0" name=""/>
        <dsp:cNvSpPr/>
      </dsp:nvSpPr>
      <dsp:spPr>
        <a:xfrm>
          <a:off x="6759806" y="1775934"/>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Educational/Training Facilities</a:t>
          </a:r>
        </a:p>
      </dsp:txBody>
      <dsp:txXfrm>
        <a:off x="6759806" y="1775934"/>
        <a:ext cx="2047644" cy="1228586"/>
      </dsp:txXfrm>
    </dsp:sp>
    <dsp:sp modelId="{3127E6B6-C650-4F19-8F03-0DD51CAE4079}">
      <dsp:nvSpPr>
        <dsp:cNvPr id="0" name=""/>
        <dsp:cNvSpPr/>
      </dsp:nvSpPr>
      <dsp:spPr>
        <a:xfrm>
          <a:off x="1128785" y="3209285"/>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High Performance Computing (HPC) Facilities (e.g. modelling or simulations)</a:t>
          </a:r>
        </a:p>
      </dsp:txBody>
      <dsp:txXfrm>
        <a:off x="1128785" y="3209285"/>
        <a:ext cx="2047644" cy="1228586"/>
      </dsp:txXfrm>
    </dsp:sp>
    <dsp:sp modelId="{51DFC9EE-FF21-42EC-BE90-D1DB1E0A0BEC}">
      <dsp:nvSpPr>
        <dsp:cNvPr id="0" name=""/>
        <dsp:cNvSpPr/>
      </dsp:nvSpPr>
      <dsp:spPr>
        <a:xfrm>
          <a:off x="3381193" y="3209285"/>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Data Management Facilities</a:t>
          </a:r>
        </a:p>
      </dsp:txBody>
      <dsp:txXfrm>
        <a:off x="3381193" y="3209285"/>
        <a:ext cx="2047644" cy="1228586"/>
      </dsp:txXfrm>
    </dsp:sp>
    <dsp:sp modelId="{5BCADECE-88A5-482A-BD2F-AE6CA1F9993E}">
      <dsp:nvSpPr>
        <dsp:cNvPr id="0" name=""/>
        <dsp:cNvSpPr/>
      </dsp:nvSpPr>
      <dsp:spPr>
        <a:xfrm>
          <a:off x="5633602" y="3209285"/>
          <a:ext cx="2047644" cy="1228586"/>
        </a:xfrm>
        <a:prstGeom prst="rect">
          <a:avLst/>
        </a:prstGeom>
        <a:solidFill>
          <a:schemeClr val="lt1"/>
        </a:solidFill>
        <a:ln w="19050" cap="flat" cmpd="sng" algn="ctr">
          <a:solidFill>
            <a:schemeClr val="accent2"/>
          </a:solid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2E5587"/>
              </a:solidFill>
              <a:latin typeface="Myriad Pro" panose="020B0503030403020204"/>
            </a:rPr>
            <a:t>Other</a:t>
          </a:r>
        </a:p>
      </dsp:txBody>
      <dsp:txXfrm>
        <a:off x="5633602" y="3209285"/>
        <a:ext cx="2047644" cy="1228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B188B-A307-4FAE-BCBA-A1A0E6EDD036}" type="datetimeFigureOut">
              <a:rPr lang="en-GB" smtClean="0"/>
              <a:t>09/03/2026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0A019-D242-4562-935C-AC1A8718CE36}" type="slidenum">
              <a:rPr lang="en-GB" smtClean="0"/>
              <a:t>‹#›</a:t>
            </a:fld>
            <a:endParaRPr lang="en-GB"/>
          </a:p>
        </p:txBody>
      </p:sp>
    </p:spTree>
    <p:extLst>
      <p:ext uri="{BB962C8B-B14F-4D97-AF65-F5344CB8AC3E}">
        <p14:creationId xmlns:p14="http://schemas.microsoft.com/office/powerpoint/2010/main" val="213127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0A019-D242-4562-935C-AC1A8718CE36}" type="slidenum">
              <a:rPr lang="en-GB" smtClean="0"/>
              <a:t>1</a:t>
            </a:fld>
            <a:endParaRPr lang="en-GB"/>
          </a:p>
        </p:txBody>
      </p:sp>
    </p:spTree>
    <p:extLst>
      <p:ext uri="{BB962C8B-B14F-4D97-AF65-F5344CB8AC3E}">
        <p14:creationId xmlns:p14="http://schemas.microsoft.com/office/powerpoint/2010/main" val="412217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AC859-D941-DA76-4F4A-D5E234D2D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2A58E-D7F6-EDCD-9DD6-2FC4F77A4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9F47A-1DDA-7351-A6DD-81D682B41A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9E179D-BA56-302A-DBE5-3CEFB2150954}"/>
              </a:ext>
            </a:extLst>
          </p:cNvPr>
          <p:cNvSpPr>
            <a:spLocks noGrp="1"/>
          </p:cNvSpPr>
          <p:nvPr>
            <p:ph type="sldNum" sz="quarter" idx="5"/>
          </p:nvPr>
        </p:nvSpPr>
        <p:spPr/>
        <p:txBody>
          <a:bodyPr/>
          <a:lstStyle/>
          <a:p>
            <a:fld id="{9B80A019-D242-4562-935C-AC1A8718CE36}" type="slidenum">
              <a:rPr lang="en-GB" smtClean="0"/>
              <a:t>11</a:t>
            </a:fld>
            <a:endParaRPr lang="en-GB"/>
          </a:p>
        </p:txBody>
      </p:sp>
    </p:spTree>
    <p:extLst>
      <p:ext uri="{BB962C8B-B14F-4D97-AF65-F5344CB8AC3E}">
        <p14:creationId xmlns:p14="http://schemas.microsoft.com/office/powerpoint/2010/main" val="358634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80A019-D242-4562-935C-AC1A8718CE36}" type="slidenum">
              <a:rPr lang="en-GB" smtClean="0"/>
              <a:t>12</a:t>
            </a:fld>
            <a:endParaRPr lang="en-GB"/>
          </a:p>
        </p:txBody>
      </p:sp>
    </p:spTree>
    <p:extLst>
      <p:ext uri="{BB962C8B-B14F-4D97-AF65-F5344CB8AC3E}">
        <p14:creationId xmlns:p14="http://schemas.microsoft.com/office/powerpoint/2010/main" val="417672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2D19B-75EC-8CD5-632F-42A76F5D0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7F5AF-3CC4-E1F0-62FA-DE25B2560F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51E1D-DE1F-A881-E3E7-43CBEEFD8A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779823-21E7-8E9D-F9AE-145F42F2FA1E}"/>
              </a:ext>
            </a:extLst>
          </p:cNvPr>
          <p:cNvSpPr>
            <a:spLocks noGrp="1"/>
          </p:cNvSpPr>
          <p:nvPr>
            <p:ph type="sldNum" sz="quarter" idx="5"/>
          </p:nvPr>
        </p:nvSpPr>
        <p:spPr/>
        <p:txBody>
          <a:bodyPr/>
          <a:lstStyle/>
          <a:p>
            <a:fld id="{9B80A019-D242-4562-935C-AC1A8718CE36}" type="slidenum">
              <a:rPr lang="en-GB" smtClean="0"/>
              <a:t>13</a:t>
            </a:fld>
            <a:endParaRPr lang="en-GB"/>
          </a:p>
        </p:txBody>
      </p:sp>
    </p:spTree>
    <p:extLst>
      <p:ext uri="{BB962C8B-B14F-4D97-AF65-F5344CB8AC3E}">
        <p14:creationId xmlns:p14="http://schemas.microsoft.com/office/powerpoint/2010/main" val="339911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0A019-D242-4562-935C-AC1A8718CE36}" type="slidenum">
              <a:rPr lang="en-GB" smtClean="0"/>
              <a:t>14</a:t>
            </a:fld>
            <a:endParaRPr lang="en-GB"/>
          </a:p>
        </p:txBody>
      </p:sp>
    </p:spTree>
    <p:extLst>
      <p:ext uri="{BB962C8B-B14F-4D97-AF65-F5344CB8AC3E}">
        <p14:creationId xmlns:p14="http://schemas.microsoft.com/office/powerpoint/2010/main" val="16486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0A019-D242-4562-935C-AC1A8718CE36}" type="slidenum">
              <a:rPr lang="en-GB" smtClean="0"/>
              <a:t>15</a:t>
            </a:fld>
            <a:endParaRPr lang="en-GB"/>
          </a:p>
        </p:txBody>
      </p:sp>
    </p:spTree>
    <p:extLst>
      <p:ext uri="{BB962C8B-B14F-4D97-AF65-F5344CB8AC3E}">
        <p14:creationId xmlns:p14="http://schemas.microsoft.com/office/powerpoint/2010/main" val="41721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253C-6805-469D-C01C-4E0335628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17048-30C8-D13C-62EB-D71CA454E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EF771-93D0-EF5B-6438-68E310798D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7B5BA0-E2F8-57BD-59F7-DAD851C5FE4A}"/>
              </a:ext>
            </a:extLst>
          </p:cNvPr>
          <p:cNvSpPr>
            <a:spLocks noGrp="1"/>
          </p:cNvSpPr>
          <p:nvPr>
            <p:ph type="sldNum" sz="quarter" idx="5"/>
          </p:nvPr>
        </p:nvSpPr>
        <p:spPr/>
        <p:txBody>
          <a:bodyPr/>
          <a:lstStyle/>
          <a:p>
            <a:fld id="{9B80A019-D242-4562-935C-AC1A8718CE36}" type="slidenum">
              <a:rPr lang="en-GB" smtClean="0"/>
              <a:t>16</a:t>
            </a:fld>
            <a:endParaRPr lang="en-GB"/>
          </a:p>
        </p:txBody>
      </p:sp>
    </p:spTree>
    <p:extLst>
      <p:ext uri="{BB962C8B-B14F-4D97-AF65-F5344CB8AC3E}">
        <p14:creationId xmlns:p14="http://schemas.microsoft.com/office/powerpoint/2010/main" val="181849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2C5D-A880-D375-C42A-F1B0CE8C6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71E48-1482-4E32-2E9E-E5E7D3159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7E75E-127D-7340-F749-0108A9F5D9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63990D7-945C-7462-A292-DF04E8E116A2}"/>
              </a:ext>
            </a:extLst>
          </p:cNvPr>
          <p:cNvSpPr>
            <a:spLocks noGrp="1"/>
          </p:cNvSpPr>
          <p:nvPr>
            <p:ph type="sldNum" sz="quarter" idx="5"/>
          </p:nvPr>
        </p:nvSpPr>
        <p:spPr/>
        <p:txBody>
          <a:bodyPr/>
          <a:lstStyle/>
          <a:p>
            <a:fld id="{9B80A019-D242-4562-935C-AC1A8718CE36}" type="slidenum">
              <a:rPr lang="en-GB" smtClean="0"/>
              <a:t>17</a:t>
            </a:fld>
            <a:endParaRPr lang="en-GB"/>
          </a:p>
        </p:txBody>
      </p:sp>
    </p:spTree>
    <p:extLst>
      <p:ext uri="{BB962C8B-B14F-4D97-AF65-F5344CB8AC3E}">
        <p14:creationId xmlns:p14="http://schemas.microsoft.com/office/powerpoint/2010/main" val="872829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F3381-1346-E4A7-6765-3502E60D4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CF482-5FFC-8310-EBD3-A7CAA1D6F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F2458-534F-754E-E437-18A49008991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D96615-879C-2916-3574-F73CA760EB37}"/>
              </a:ext>
            </a:extLst>
          </p:cNvPr>
          <p:cNvSpPr>
            <a:spLocks noGrp="1"/>
          </p:cNvSpPr>
          <p:nvPr>
            <p:ph type="sldNum" sz="quarter" idx="5"/>
          </p:nvPr>
        </p:nvSpPr>
        <p:spPr/>
        <p:txBody>
          <a:bodyPr/>
          <a:lstStyle/>
          <a:p>
            <a:fld id="{9B80A019-D242-4562-935C-AC1A8718CE36}" type="slidenum">
              <a:rPr lang="en-GB" smtClean="0"/>
              <a:t>18</a:t>
            </a:fld>
            <a:endParaRPr lang="en-GB"/>
          </a:p>
        </p:txBody>
      </p:sp>
    </p:spTree>
    <p:extLst>
      <p:ext uri="{BB962C8B-B14F-4D97-AF65-F5344CB8AC3E}">
        <p14:creationId xmlns:p14="http://schemas.microsoft.com/office/powerpoint/2010/main" val="99842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1076E-B9E5-AF46-2C27-D94CF3713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2A781-73E3-2055-D502-D687B7385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918CC-BB85-74E0-C497-1131E38C5E22}"/>
              </a:ext>
            </a:extLst>
          </p:cNvPr>
          <p:cNvSpPr>
            <a:spLocks noGrp="1"/>
          </p:cNvSpPr>
          <p:nvPr>
            <p:ph type="body" idx="1"/>
          </p:nvPr>
        </p:nvSpPr>
        <p:spPr/>
        <p:txBody>
          <a:bodyPr/>
          <a:lstStyle/>
          <a:p>
            <a:pPr marL="0" indent="0">
              <a:buFontTx/>
              <a:buNone/>
            </a:pPr>
            <a:endParaRPr lang="en-GB" b="0" dirty="0"/>
          </a:p>
        </p:txBody>
      </p:sp>
      <p:sp>
        <p:nvSpPr>
          <p:cNvPr id="4" name="Slide Number Placeholder 3">
            <a:extLst>
              <a:ext uri="{FF2B5EF4-FFF2-40B4-BE49-F238E27FC236}">
                <a16:creationId xmlns:a16="http://schemas.microsoft.com/office/drawing/2014/main" id="{97E7A546-D1F8-3D4C-0FE0-05C3346DC6E3}"/>
              </a:ext>
            </a:extLst>
          </p:cNvPr>
          <p:cNvSpPr>
            <a:spLocks noGrp="1"/>
          </p:cNvSpPr>
          <p:nvPr>
            <p:ph type="sldNum" sz="quarter" idx="5"/>
          </p:nvPr>
        </p:nvSpPr>
        <p:spPr/>
        <p:txBody>
          <a:bodyPr/>
          <a:lstStyle/>
          <a:p>
            <a:fld id="{9B80A019-D242-4562-935C-AC1A8718CE36}" type="slidenum">
              <a:rPr lang="en-GB" smtClean="0"/>
              <a:t>19</a:t>
            </a:fld>
            <a:endParaRPr lang="en-GB"/>
          </a:p>
        </p:txBody>
      </p:sp>
    </p:spTree>
    <p:extLst>
      <p:ext uri="{BB962C8B-B14F-4D97-AF65-F5344CB8AC3E}">
        <p14:creationId xmlns:p14="http://schemas.microsoft.com/office/powerpoint/2010/main" val="3791223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7B55F-1FD2-BBCE-71C7-5E749CF78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9441D-C0E2-CBB4-6F75-E72CC187C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39C3F-BC10-49E1-A006-4E7CD9FEE217}"/>
              </a:ext>
            </a:extLst>
          </p:cNvPr>
          <p:cNvSpPr>
            <a:spLocks noGrp="1"/>
          </p:cNvSpPr>
          <p:nvPr>
            <p:ph type="body" idx="1"/>
          </p:nvPr>
        </p:nvSpPr>
        <p:spPr/>
        <p:txBody>
          <a:bodyPr/>
          <a:lstStyle/>
          <a:p>
            <a:pPr marL="0" indent="0">
              <a:buFontTx/>
              <a:buNone/>
            </a:pPr>
            <a:endParaRPr lang="en-GB" b="0" dirty="0"/>
          </a:p>
        </p:txBody>
      </p:sp>
      <p:sp>
        <p:nvSpPr>
          <p:cNvPr id="4" name="Slide Number Placeholder 3">
            <a:extLst>
              <a:ext uri="{FF2B5EF4-FFF2-40B4-BE49-F238E27FC236}">
                <a16:creationId xmlns:a16="http://schemas.microsoft.com/office/drawing/2014/main" id="{1F20E67E-F33A-802D-643E-9AC735FDAC99}"/>
              </a:ext>
            </a:extLst>
          </p:cNvPr>
          <p:cNvSpPr>
            <a:spLocks noGrp="1"/>
          </p:cNvSpPr>
          <p:nvPr>
            <p:ph type="sldNum" sz="quarter" idx="5"/>
          </p:nvPr>
        </p:nvSpPr>
        <p:spPr/>
        <p:txBody>
          <a:bodyPr/>
          <a:lstStyle/>
          <a:p>
            <a:fld id="{9B80A019-D242-4562-935C-AC1A8718CE36}" type="slidenum">
              <a:rPr lang="en-GB" smtClean="0"/>
              <a:t>20</a:t>
            </a:fld>
            <a:endParaRPr lang="en-GB"/>
          </a:p>
        </p:txBody>
      </p:sp>
    </p:spTree>
    <p:extLst>
      <p:ext uri="{BB962C8B-B14F-4D97-AF65-F5344CB8AC3E}">
        <p14:creationId xmlns:p14="http://schemas.microsoft.com/office/powerpoint/2010/main" val="28495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9B80A019-D242-4562-935C-AC1A8718CE36}" type="slidenum">
              <a:rPr lang="en-GB" smtClean="0"/>
              <a:t>2</a:t>
            </a:fld>
            <a:endParaRPr lang="en-GB"/>
          </a:p>
        </p:txBody>
      </p:sp>
    </p:spTree>
    <p:extLst>
      <p:ext uri="{BB962C8B-B14F-4D97-AF65-F5344CB8AC3E}">
        <p14:creationId xmlns:p14="http://schemas.microsoft.com/office/powerpoint/2010/main" val="2463540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0A019-D242-4562-935C-AC1A8718CE36}" type="slidenum">
              <a:rPr lang="en-GB" smtClean="0"/>
              <a:t>21</a:t>
            </a:fld>
            <a:endParaRPr lang="en-GB"/>
          </a:p>
        </p:txBody>
      </p:sp>
    </p:spTree>
    <p:extLst>
      <p:ext uri="{BB962C8B-B14F-4D97-AF65-F5344CB8AC3E}">
        <p14:creationId xmlns:p14="http://schemas.microsoft.com/office/powerpoint/2010/main" val="502162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80A019-D242-4562-935C-AC1A8718CE36}" type="slidenum">
              <a:rPr lang="en-GB" smtClean="0"/>
              <a:t>22</a:t>
            </a:fld>
            <a:endParaRPr lang="en-GB"/>
          </a:p>
        </p:txBody>
      </p:sp>
    </p:spTree>
    <p:extLst>
      <p:ext uri="{BB962C8B-B14F-4D97-AF65-F5344CB8AC3E}">
        <p14:creationId xmlns:p14="http://schemas.microsoft.com/office/powerpoint/2010/main" val="349344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80A019-D242-4562-935C-AC1A8718CE36}" type="slidenum">
              <a:rPr lang="en-GB" smtClean="0"/>
              <a:t>3</a:t>
            </a:fld>
            <a:endParaRPr lang="en-GB"/>
          </a:p>
        </p:txBody>
      </p:sp>
    </p:spTree>
    <p:extLst>
      <p:ext uri="{BB962C8B-B14F-4D97-AF65-F5344CB8AC3E}">
        <p14:creationId xmlns:p14="http://schemas.microsoft.com/office/powerpoint/2010/main" val="61243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EAA8D-57F7-34AA-796B-5438DB7F7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1DFB8-F707-7EE0-5F3B-898ADFD36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1E247-533B-7901-B8BA-7200CDF35F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3E7D41-4F93-4A9A-D8AC-61D9141D2A12}"/>
              </a:ext>
            </a:extLst>
          </p:cNvPr>
          <p:cNvSpPr>
            <a:spLocks noGrp="1"/>
          </p:cNvSpPr>
          <p:nvPr>
            <p:ph type="sldNum" sz="quarter" idx="5"/>
          </p:nvPr>
        </p:nvSpPr>
        <p:spPr/>
        <p:txBody>
          <a:bodyPr/>
          <a:lstStyle/>
          <a:p>
            <a:fld id="{9B80A019-D242-4562-935C-AC1A8718CE36}" type="slidenum">
              <a:rPr lang="en-GB" smtClean="0"/>
              <a:t>5</a:t>
            </a:fld>
            <a:endParaRPr lang="en-GB"/>
          </a:p>
        </p:txBody>
      </p:sp>
    </p:spTree>
    <p:extLst>
      <p:ext uri="{BB962C8B-B14F-4D97-AF65-F5344CB8AC3E}">
        <p14:creationId xmlns:p14="http://schemas.microsoft.com/office/powerpoint/2010/main" val="363774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44FF0-969E-2CED-1B7B-2203D26E9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9DEF7-BE30-F61C-3D6E-FFCFA8D03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DA09AD-C740-A959-AAB1-339B9CCC5C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F3F9E4-A8B1-65A3-3603-AED0E0EE4A28}"/>
              </a:ext>
            </a:extLst>
          </p:cNvPr>
          <p:cNvSpPr>
            <a:spLocks noGrp="1"/>
          </p:cNvSpPr>
          <p:nvPr>
            <p:ph type="sldNum" sz="quarter" idx="5"/>
          </p:nvPr>
        </p:nvSpPr>
        <p:spPr/>
        <p:txBody>
          <a:bodyPr/>
          <a:lstStyle/>
          <a:p>
            <a:fld id="{9B80A019-D242-4562-935C-AC1A8718CE36}" type="slidenum">
              <a:rPr lang="en-GB" smtClean="0"/>
              <a:t>6</a:t>
            </a:fld>
            <a:endParaRPr lang="en-GB"/>
          </a:p>
        </p:txBody>
      </p:sp>
    </p:spTree>
    <p:extLst>
      <p:ext uri="{BB962C8B-B14F-4D97-AF65-F5344CB8AC3E}">
        <p14:creationId xmlns:p14="http://schemas.microsoft.com/office/powerpoint/2010/main" val="287591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FAA1-89DB-5687-AE1F-3BE035D7F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1A044-3ADC-72B2-B998-618938B87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1DA89-7CE9-19B8-95D6-AAC138B926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F9F6FF8-7BE4-A3BC-F947-AC6BC6D4E2B8}"/>
              </a:ext>
            </a:extLst>
          </p:cNvPr>
          <p:cNvSpPr>
            <a:spLocks noGrp="1"/>
          </p:cNvSpPr>
          <p:nvPr>
            <p:ph type="sldNum" sz="quarter" idx="5"/>
          </p:nvPr>
        </p:nvSpPr>
        <p:spPr/>
        <p:txBody>
          <a:bodyPr/>
          <a:lstStyle/>
          <a:p>
            <a:fld id="{9B80A019-D242-4562-935C-AC1A8718CE36}" type="slidenum">
              <a:rPr lang="en-GB" smtClean="0"/>
              <a:t>7</a:t>
            </a:fld>
            <a:endParaRPr lang="en-GB" dirty="0"/>
          </a:p>
        </p:txBody>
      </p:sp>
    </p:spTree>
    <p:extLst>
      <p:ext uri="{BB962C8B-B14F-4D97-AF65-F5344CB8AC3E}">
        <p14:creationId xmlns:p14="http://schemas.microsoft.com/office/powerpoint/2010/main" val="278902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7D354-A087-CF7F-6EC3-A4A523CCE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65EC-7143-FD2C-11DE-B8429F4E7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6F350C-13D8-F716-7AA1-6D045D2F7D5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DB4365-16EF-E5F9-E0B0-FD339A9E3513}"/>
              </a:ext>
            </a:extLst>
          </p:cNvPr>
          <p:cNvSpPr>
            <a:spLocks noGrp="1"/>
          </p:cNvSpPr>
          <p:nvPr>
            <p:ph type="sldNum" sz="quarter" idx="5"/>
          </p:nvPr>
        </p:nvSpPr>
        <p:spPr/>
        <p:txBody>
          <a:bodyPr/>
          <a:lstStyle/>
          <a:p>
            <a:fld id="{9B80A019-D242-4562-935C-AC1A8718CE36}" type="slidenum">
              <a:rPr lang="en-GB" smtClean="0"/>
              <a:t>8</a:t>
            </a:fld>
            <a:endParaRPr lang="en-GB"/>
          </a:p>
        </p:txBody>
      </p:sp>
    </p:spTree>
    <p:extLst>
      <p:ext uri="{BB962C8B-B14F-4D97-AF65-F5344CB8AC3E}">
        <p14:creationId xmlns:p14="http://schemas.microsoft.com/office/powerpoint/2010/main" val="71310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9E24-1874-2E40-A681-111BB2A32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F68F0-E518-8667-01FC-0E41313BC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B6DA0-9A31-E29F-8355-F4518E269D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a:extLst>
              <a:ext uri="{FF2B5EF4-FFF2-40B4-BE49-F238E27FC236}">
                <a16:creationId xmlns:a16="http://schemas.microsoft.com/office/drawing/2014/main" id="{FF837689-8255-2A2C-4E8E-01CD484142E7}"/>
              </a:ext>
            </a:extLst>
          </p:cNvPr>
          <p:cNvSpPr>
            <a:spLocks noGrp="1"/>
          </p:cNvSpPr>
          <p:nvPr>
            <p:ph type="sldNum" sz="quarter" idx="5"/>
          </p:nvPr>
        </p:nvSpPr>
        <p:spPr/>
        <p:txBody>
          <a:bodyPr/>
          <a:lstStyle/>
          <a:p>
            <a:fld id="{9B80A019-D242-4562-935C-AC1A8718CE36}" type="slidenum">
              <a:rPr lang="en-GB" smtClean="0"/>
              <a:t>9</a:t>
            </a:fld>
            <a:endParaRPr lang="en-GB" dirty="0"/>
          </a:p>
        </p:txBody>
      </p:sp>
    </p:spTree>
    <p:extLst>
      <p:ext uri="{BB962C8B-B14F-4D97-AF65-F5344CB8AC3E}">
        <p14:creationId xmlns:p14="http://schemas.microsoft.com/office/powerpoint/2010/main" val="114446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E020-0ACB-85A7-387F-E826EB945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FA678-7B48-DAE3-025E-538DD894D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D42C6-A358-2E60-83E4-48CE1B381D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6E7F5E-BBA2-CF47-669D-F8CA4638705E}"/>
              </a:ext>
            </a:extLst>
          </p:cNvPr>
          <p:cNvSpPr>
            <a:spLocks noGrp="1"/>
          </p:cNvSpPr>
          <p:nvPr>
            <p:ph type="sldNum" sz="quarter" idx="5"/>
          </p:nvPr>
        </p:nvSpPr>
        <p:spPr/>
        <p:txBody>
          <a:bodyPr/>
          <a:lstStyle/>
          <a:p>
            <a:fld id="{9B80A019-D242-4562-935C-AC1A8718CE36}" type="slidenum">
              <a:rPr lang="en-GB" smtClean="0"/>
              <a:t>10</a:t>
            </a:fld>
            <a:endParaRPr lang="en-GB"/>
          </a:p>
        </p:txBody>
      </p:sp>
    </p:spTree>
    <p:extLst>
      <p:ext uri="{BB962C8B-B14F-4D97-AF65-F5344CB8AC3E}">
        <p14:creationId xmlns:p14="http://schemas.microsoft.com/office/powerpoint/2010/main" val="370086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670C6-88E9-5330-1613-9D4F5353CC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F1422082-E432-6DAA-00A9-123EBB428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E6D7EDAE-FE51-B788-B58F-ACD90EE3EB65}"/>
              </a:ext>
            </a:extLst>
          </p:cNvPr>
          <p:cNvSpPr>
            <a:spLocks noGrp="1"/>
          </p:cNvSpPr>
          <p:nvPr>
            <p:ph type="dt" sz="half" idx="10"/>
          </p:nvPr>
        </p:nvSpPr>
        <p:spPr/>
        <p:txBody>
          <a:bodyPr/>
          <a:lstStyle/>
          <a:p>
            <a:r>
              <a:rPr lang="en-US"/>
              <a:t>Date</a:t>
            </a:r>
            <a:endParaRPr lang="en-GB"/>
          </a:p>
        </p:txBody>
      </p:sp>
      <p:sp>
        <p:nvSpPr>
          <p:cNvPr id="5" name="Espace réservé du pied de page 4">
            <a:extLst>
              <a:ext uri="{FF2B5EF4-FFF2-40B4-BE49-F238E27FC236}">
                <a16:creationId xmlns:a16="http://schemas.microsoft.com/office/drawing/2014/main" id="{EFBCE2F5-79E0-2C32-D0C6-FA5E6DF7C5D7}"/>
              </a:ext>
            </a:extLst>
          </p:cNvPr>
          <p:cNvSpPr>
            <a:spLocks noGrp="1"/>
          </p:cNvSpPr>
          <p:nvPr>
            <p:ph type="ftr" sz="quarter" idx="11"/>
          </p:nvPr>
        </p:nvSpPr>
        <p:spPr/>
        <p:txBody>
          <a:bodyPr/>
          <a:lstStyle/>
          <a:p>
            <a:r>
              <a:rPr lang="en-GB"/>
              <a:t>Subtask 3.1 Planning Meeting</a:t>
            </a:r>
          </a:p>
        </p:txBody>
      </p:sp>
      <p:sp>
        <p:nvSpPr>
          <p:cNvPr id="6" name="Espace réservé du numéro de diapositive 5">
            <a:extLst>
              <a:ext uri="{FF2B5EF4-FFF2-40B4-BE49-F238E27FC236}">
                <a16:creationId xmlns:a16="http://schemas.microsoft.com/office/drawing/2014/main" id="{E3CAC676-6643-1155-A644-9AF690E9D098}"/>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135624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035EC-1BE0-7969-CF6C-820E4D1462B2}"/>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8A0CB34B-FB78-F41C-4E2B-C52C56DE11A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9D7429B4-022C-AFCC-CB7F-D19176F28E73}"/>
              </a:ext>
            </a:extLst>
          </p:cNvPr>
          <p:cNvSpPr>
            <a:spLocks noGrp="1"/>
          </p:cNvSpPr>
          <p:nvPr>
            <p:ph type="dt" sz="half" idx="10"/>
          </p:nvPr>
        </p:nvSpPr>
        <p:spPr/>
        <p:txBody>
          <a:bodyPr/>
          <a:lstStyle/>
          <a:p>
            <a:r>
              <a:rPr lang="en-US"/>
              <a:t>Date</a:t>
            </a:r>
            <a:endParaRPr lang="en-GB"/>
          </a:p>
        </p:txBody>
      </p:sp>
      <p:sp>
        <p:nvSpPr>
          <p:cNvPr id="5" name="Espace réservé du pied de page 4">
            <a:extLst>
              <a:ext uri="{FF2B5EF4-FFF2-40B4-BE49-F238E27FC236}">
                <a16:creationId xmlns:a16="http://schemas.microsoft.com/office/drawing/2014/main" id="{A59579DC-C425-796E-E6B2-B48121C7DCFD}"/>
              </a:ext>
            </a:extLst>
          </p:cNvPr>
          <p:cNvSpPr>
            <a:spLocks noGrp="1"/>
          </p:cNvSpPr>
          <p:nvPr>
            <p:ph type="ftr" sz="quarter" idx="11"/>
          </p:nvPr>
        </p:nvSpPr>
        <p:spPr/>
        <p:txBody>
          <a:bodyPr/>
          <a:lstStyle/>
          <a:p>
            <a:r>
              <a:rPr lang="en-GB"/>
              <a:t>Subtask 3.1 Planning Meeting</a:t>
            </a:r>
          </a:p>
        </p:txBody>
      </p:sp>
      <p:sp>
        <p:nvSpPr>
          <p:cNvPr id="6" name="Espace réservé du numéro de diapositive 5">
            <a:extLst>
              <a:ext uri="{FF2B5EF4-FFF2-40B4-BE49-F238E27FC236}">
                <a16:creationId xmlns:a16="http://schemas.microsoft.com/office/drawing/2014/main" id="{1F455C44-3031-E2C2-5AEB-5DF38F6F496B}"/>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262775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C4C8CE-0D0C-7D5A-B84E-C659458F936C}"/>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D40E7258-FB75-96C5-7597-874B2D25A69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FB757629-C060-5DBD-2E1C-3634907DFDBF}"/>
              </a:ext>
            </a:extLst>
          </p:cNvPr>
          <p:cNvSpPr>
            <a:spLocks noGrp="1"/>
          </p:cNvSpPr>
          <p:nvPr>
            <p:ph type="dt" sz="half" idx="10"/>
          </p:nvPr>
        </p:nvSpPr>
        <p:spPr/>
        <p:txBody>
          <a:bodyPr/>
          <a:lstStyle/>
          <a:p>
            <a:r>
              <a:rPr lang="en-US"/>
              <a:t>Date</a:t>
            </a:r>
            <a:endParaRPr lang="en-GB"/>
          </a:p>
        </p:txBody>
      </p:sp>
      <p:sp>
        <p:nvSpPr>
          <p:cNvPr id="5" name="Espace réservé du pied de page 4">
            <a:extLst>
              <a:ext uri="{FF2B5EF4-FFF2-40B4-BE49-F238E27FC236}">
                <a16:creationId xmlns:a16="http://schemas.microsoft.com/office/drawing/2014/main" id="{17FC7B52-485D-DC63-1F0E-598382E6E2A0}"/>
              </a:ext>
            </a:extLst>
          </p:cNvPr>
          <p:cNvSpPr>
            <a:spLocks noGrp="1"/>
          </p:cNvSpPr>
          <p:nvPr>
            <p:ph type="ftr" sz="quarter" idx="11"/>
          </p:nvPr>
        </p:nvSpPr>
        <p:spPr/>
        <p:txBody>
          <a:bodyPr/>
          <a:lstStyle/>
          <a:p>
            <a:r>
              <a:rPr lang="en-GB"/>
              <a:t>Subtask 3.1 Planning Meeting</a:t>
            </a:r>
          </a:p>
        </p:txBody>
      </p:sp>
      <p:sp>
        <p:nvSpPr>
          <p:cNvPr id="6" name="Espace réservé du numéro de diapositive 5">
            <a:extLst>
              <a:ext uri="{FF2B5EF4-FFF2-40B4-BE49-F238E27FC236}">
                <a16:creationId xmlns:a16="http://schemas.microsoft.com/office/drawing/2014/main" id="{3586B616-D6A4-0E0E-37D5-C6FA641B44E1}"/>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356958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60B90-C0E4-81CF-734E-6D6C8D08DE71}"/>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37C77DEE-1F9C-E9EC-E566-6C7EA9FA1D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F10ECF9D-189D-9FC3-5DB9-0830CF25BF60}"/>
              </a:ext>
            </a:extLst>
          </p:cNvPr>
          <p:cNvSpPr>
            <a:spLocks noGrp="1"/>
          </p:cNvSpPr>
          <p:nvPr>
            <p:ph type="dt" sz="half" idx="10"/>
          </p:nvPr>
        </p:nvSpPr>
        <p:spPr/>
        <p:txBody>
          <a:bodyPr/>
          <a:lstStyle/>
          <a:p>
            <a:r>
              <a:rPr lang="en-US"/>
              <a:t>Date</a:t>
            </a:r>
            <a:endParaRPr lang="en-GB"/>
          </a:p>
        </p:txBody>
      </p:sp>
      <p:sp>
        <p:nvSpPr>
          <p:cNvPr id="6" name="Espace réservé du numéro de diapositive 5">
            <a:extLst>
              <a:ext uri="{FF2B5EF4-FFF2-40B4-BE49-F238E27FC236}">
                <a16:creationId xmlns:a16="http://schemas.microsoft.com/office/drawing/2014/main" id="{580CA88C-C66B-4FCE-0E38-93199A4FE864}"/>
              </a:ext>
            </a:extLst>
          </p:cNvPr>
          <p:cNvSpPr>
            <a:spLocks noGrp="1"/>
          </p:cNvSpPr>
          <p:nvPr>
            <p:ph type="sldNum" sz="quarter" idx="12"/>
          </p:nvPr>
        </p:nvSpPr>
        <p:spPr/>
        <p:txBody>
          <a:bodyPr/>
          <a:lstStyle/>
          <a:p>
            <a:fld id="{5166BF58-0AA9-4615-94F3-E2E6BA466E22}" type="slidenum">
              <a:rPr lang="en-GB" smtClean="0"/>
              <a:t>‹#›</a:t>
            </a:fld>
            <a:endParaRPr lang="en-GB"/>
          </a:p>
        </p:txBody>
      </p:sp>
      <p:sp>
        <p:nvSpPr>
          <p:cNvPr id="7" name="Fußzeilenplatzhalter 2">
            <a:extLst>
              <a:ext uri="{FF2B5EF4-FFF2-40B4-BE49-F238E27FC236}">
                <a16:creationId xmlns:a16="http://schemas.microsoft.com/office/drawing/2014/main" id="{BA917AB4-4DEE-8C9E-7E33-6689C3275034}"/>
              </a:ext>
            </a:extLst>
          </p:cNvPr>
          <p:cNvSpPr>
            <a:spLocks noGrp="1"/>
          </p:cNvSpPr>
          <p:nvPr userDrawn="1"/>
        </p:nvSpPr>
        <p:spPr>
          <a:xfrm>
            <a:off x="4038600" y="63536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Infrastructures webinar, 9</a:t>
            </a:r>
            <a:r>
              <a:rPr lang="en-US" sz="1100" baseline="30000" dirty="0"/>
              <a:t>th</a:t>
            </a:r>
            <a:r>
              <a:rPr lang="en-US" sz="1100" dirty="0"/>
              <a:t> March 2026</a:t>
            </a:r>
            <a:endParaRPr lang="en-GB" sz="1100" dirty="0"/>
          </a:p>
        </p:txBody>
      </p:sp>
    </p:spTree>
    <p:extLst>
      <p:ext uri="{BB962C8B-B14F-4D97-AF65-F5344CB8AC3E}">
        <p14:creationId xmlns:p14="http://schemas.microsoft.com/office/powerpoint/2010/main" val="98824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6D6C7-7C76-FFF3-D75F-2780016F01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F8F06963-C04F-E913-315D-799CEA2766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3FFAC4D-C87B-B385-A65C-A4B56F0242F6}"/>
              </a:ext>
            </a:extLst>
          </p:cNvPr>
          <p:cNvSpPr>
            <a:spLocks noGrp="1"/>
          </p:cNvSpPr>
          <p:nvPr>
            <p:ph type="dt" sz="half" idx="10"/>
          </p:nvPr>
        </p:nvSpPr>
        <p:spPr/>
        <p:txBody>
          <a:bodyPr/>
          <a:lstStyle/>
          <a:p>
            <a:r>
              <a:rPr lang="en-US"/>
              <a:t>Date</a:t>
            </a:r>
            <a:endParaRPr lang="en-GB"/>
          </a:p>
        </p:txBody>
      </p:sp>
      <p:sp>
        <p:nvSpPr>
          <p:cNvPr id="5" name="Espace réservé du pied de page 4">
            <a:extLst>
              <a:ext uri="{FF2B5EF4-FFF2-40B4-BE49-F238E27FC236}">
                <a16:creationId xmlns:a16="http://schemas.microsoft.com/office/drawing/2014/main" id="{962E3B21-432E-CFAC-19D7-6EC713590C4B}"/>
              </a:ext>
            </a:extLst>
          </p:cNvPr>
          <p:cNvSpPr>
            <a:spLocks noGrp="1"/>
          </p:cNvSpPr>
          <p:nvPr>
            <p:ph type="ftr" sz="quarter" idx="11"/>
          </p:nvPr>
        </p:nvSpPr>
        <p:spPr/>
        <p:txBody>
          <a:bodyPr/>
          <a:lstStyle/>
          <a:p>
            <a:r>
              <a:rPr lang="en-GB"/>
              <a:t>Subtask 3.1 Planning Meeting</a:t>
            </a:r>
          </a:p>
        </p:txBody>
      </p:sp>
      <p:sp>
        <p:nvSpPr>
          <p:cNvPr id="6" name="Espace réservé du numéro de diapositive 5">
            <a:extLst>
              <a:ext uri="{FF2B5EF4-FFF2-40B4-BE49-F238E27FC236}">
                <a16:creationId xmlns:a16="http://schemas.microsoft.com/office/drawing/2014/main" id="{0A159434-3E96-0C90-D475-74AF002988C5}"/>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9302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73C76-6F73-06C8-63A9-77080A4BC76C}"/>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F4412F94-7D7A-19AB-D84F-3D4241DE52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7F2A19D9-7C2E-0CC0-58B5-37F1916D301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D04C9844-1B74-ADBE-7C2E-71B7217845C4}"/>
              </a:ext>
            </a:extLst>
          </p:cNvPr>
          <p:cNvSpPr>
            <a:spLocks noGrp="1"/>
          </p:cNvSpPr>
          <p:nvPr>
            <p:ph type="dt" sz="half" idx="10"/>
          </p:nvPr>
        </p:nvSpPr>
        <p:spPr/>
        <p:txBody>
          <a:bodyPr/>
          <a:lstStyle/>
          <a:p>
            <a:r>
              <a:rPr lang="en-US"/>
              <a:t>Date</a:t>
            </a:r>
            <a:endParaRPr lang="en-GB"/>
          </a:p>
        </p:txBody>
      </p:sp>
      <p:sp>
        <p:nvSpPr>
          <p:cNvPr id="6" name="Espace réservé du pied de page 5">
            <a:extLst>
              <a:ext uri="{FF2B5EF4-FFF2-40B4-BE49-F238E27FC236}">
                <a16:creationId xmlns:a16="http://schemas.microsoft.com/office/drawing/2014/main" id="{C4593370-D095-3AD1-5CF8-D8C82BA84610}"/>
              </a:ext>
            </a:extLst>
          </p:cNvPr>
          <p:cNvSpPr>
            <a:spLocks noGrp="1"/>
          </p:cNvSpPr>
          <p:nvPr>
            <p:ph type="ftr" sz="quarter" idx="11"/>
          </p:nvPr>
        </p:nvSpPr>
        <p:spPr/>
        <p:txBody>
          <a:bodyPr/>
          <a:lstStyle/>
          <a:p>
            <a:r>
              <a:rPr lang="en-GB"/>
              <a:t>Subtask 3.1 Planning Meeting</a:t>
            </a:r>
          </a:p>
        </p:txBody>
      </p:sp>
      <p:sp>
        <p:nvSpPr>
          <p:cNvPr id="7" name="Espace réservé du numéro de diapositive 6">
            <a:extLst>
              <a:ext uri="{FF2B5EF4-FFF2-40B4-BE49-F238E27FC236}">
                <a16:creationId xmlns:a16="http://schemas.microsoft.com/office/drawing/2014/main" id="{F35D0511-39FF-B899-5778-5E83276A1C58}"/>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194685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BFFAE-0E39-9EC7-13BB-704466B2D054}"/>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E3566667-92DC-A409-398F-A6610EA6E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DE58EA9-6E57-9FD4-A15E-974525ED833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A4B2D92-09BB-BD3A-60D0-8432AA10F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497992-C90B-7445-8E1B-ED388910FCC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AD982C6B-ABA5-E739-CFD6-B4B5C6A55968}"/>
              </a:ext>
            </a:extLst>
          </p:cNvPr>
          <p:cNvSpPr>
            <a:spLocks noGrp="1"/>
          </p:cNvSpPr>
          <p:nvPr>
            <p:ph type="dt" sz="half" idx="10"/>
          </p:nvPr>
        </p:nvSpPr>
        <p:spPr/>
        <p:txBody>
          <a:bodyPr/>
          <a:lstStyle/>
          <a:p>
            <a:r>
              <a:rPr lang="en-US"/>
              <a:t>Date</a:t>
            </a:r>
            <a:endParaRPr lang="en-GB"/>
          </a:p>
        </p:txBody>
      </p:sp>
      <p:sp>
        <p:nvSpPr>
          <p:cNvPr id="8" name="Espace réservé du pied de page 7">
            <a:extLst>
              <a:ext uri="{FF2B5EF4-FFF2-40B4-BE49-F238E27FC236}">
                <a16:creationId xmlns:a16="http://schemas.microsoft.com/office/drawing/2014/main" id="{F965A6C1-7122-1EDA-8D13-41D9A25CD059}"/>
              </a:ext>
            </a:extLst>
          </p:cNvPr>
          <p:cNvSpPr>
            <a:spLocks noGrp="1"/>
          </p:cNvSpPr>
          <p:nvPr>
            <p:ph type="ftr" sz="quarter" idx="11"/>
          </p:nvPr>
        </p:nvSpPr>
        <p:spPr/>
        <p:txBody>
          <a:bodyPr/>
          <a:lstStyle/>
          <a:p>
            <a:r>
              <a:rPr lang="en-GB"/>
              <a:t>Subtask 3.1 Planning Meeting</a:t>
            </a:r>
          </a:p>
        </p:txBody>
      </p:sp>
      <p:sp>
        <p:nvSpPr>
          <p:cNvPr id="9" name="Espace réservé du numéro de diapositive 8">
            <a:extLst>
              <a:ext uri="{FF2B5EF4-FFF2-40B4-BE49-F238E27FC236}">
                <a16:creationId xmlns:a16="http://schemas.microsoft.com/office/drawing/2014/main" id="{74CFFEB2-CCB8-8F72-B684-1234922A1D52}"/>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122693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9AE84-17AE-2E37-E330-AB0AB388087C}"/>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BC201483-2FD8-09A0-C1A7-50F8193490A4}"/>
              </a:ext>
            </a:extLst>
          </p:cNvPr>
          <p:cNvSpPr>
            <a:spLocks noGrp="1"/>
          </p:cNvSpPr>
          <p:nvPr>
            <p:ph type="dt" sz="half" idx="10"/>
          </p:nvPr>
        </p:nvSpPr>
        <p:spPr/>
        <p:txBody>
          <a:bodyPr/>
          <a:lstStyle/>
          <a:p>
            <a:r>
              <a:rPr lang="en-US"/>
              <a:t>Date</a:t>
            </a:r>
            <a:endParaRPr lang="en-GB"/>
          </a:p>
        </p:txBody>
      </p:sp>
      <p:sp>
        <p:nvSpPr>
          <p:cNvPr id="4" name="Espace réservé du pied de page 3">
            <a:extLst>
              <a:ext uri="{FF2B5EF4-FFF2-40B4-BE49-F238E27FC236}">
                <a16:creationId xmlns:a16="http://schemas.microsoft.com/office/drawing/2014/main" id="{9256D776-22F8-2681-1897-EEA07899A03E}"/>
              </a:ext>
            </a:extLst>
          </p:cNvPr>
          <p:cNvSpPr>
            <a:spLocks noGrp="1"/>
          </p:cNvSpPr>
          <p:nvPr>
            <p:ph type="ftr" sz="quarter" idx="11"/>
          </p:nvPr>
        </p:nvSpPr>
        <p:spPr/>
        <p:txBody>
          <a:bodyPr/>
          <a:lstStyle/>
          <a:p>
            <a:r>
              <a:rPr lang="en-GB"/>
              <a:t>Subtask 3.1 Planning Meeting</a:t>
            </a:r>
          </a:p>
        </p:txBody>
      </p:sp>
      <p:sp>
        <p:nvSpPr>
          <p:cNvPr id="5" name="Espace réservé du numéro de diapositive 4">
            <a:extLst>
              <a:ext uri="{FF2B5EF4-FFF2-40B4-BE49-F238E27FC236}">
                <a16:creationId xmlns:a16="http://schemas.microsoft.com/office/drawing/2014/main" id="{0F88743C-1A83-1244-C4A2-361928DF8C69}"/>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5382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6A47DDE-BE11-40FF-CEC9-97EA3C450E88}"/>
              </a:ext>
            </a:extLst>
          </p:cNvPr>
          <p:cNvSpPr>
            <a:spLocks noGrp="1"/>
          </p:cNvSpPr>
          <p:nvPr>
            <p:ph type="dt" sz="half" idx="10"/>
          </p:nvPr>
        </p:nvSpPr>
        <p:spPr/>
        <p:txBody>
          <a:bodyPr/>
          <a:lstStyle/>
          <a:p>
            <a:r>
              <a:rPr lang="en-US"/>
              <a:t>Date</a:t>
            </a:r>
            <a:endParaRPr lang="en-GB"/>
          </a:p>
        </p:txBody>
      </p:sp>
      <p:sp>
        <p:nvSpPr>
          <p:cNvPr id="3" name="Espace réservé du pied de page 2">
            <a:extLst>
              <a:ext uri="{FF2B5EF4-FFF2-40B4-BE49-F238E27FC236}">
                <a16:creationId xmlns:a16="http://schemas.microsoft.com/office/drawing/2014/main" id="{B38CA2FE-E7DB-0532-143E-A05998EACBD9}"/>
              </a:ext>
            </a:extLst>
          </p:cNvPr>
          <p:cNvSpPr>
            <a:spLocks noGrp="1"/>
          </p:cNvSpPr>
          <p:nvPr>
            <p:ph type="ftr" sz="quarter" idx="11"/>
          </p:nvPr>
        </p:nvSpPr>
        <p:spPr/>
        <p:txBody>
          <a:bodyPr/>
          <a:lstStyle/>
          <a:p>
            <a:r>
              <a:rPr lang="en-GB"/>
              <a:t>Subtask 3.1 Planning Meeting</a:t>
            </a:r>
          </a:p>
        </p:txBody>
      </p:sp>
      <p:sp>
        <p:nvSpPr>
          <p:cNvPr id="4" name="Espace réservé du numéro de diapositive 3">
            <a:extLst>
              <a:ext uri="{FF2B5EF4-FFF2-40B4-BE49-F238E27FC236}">
                <a16:creationId xmlns:a16="http://schemas.microsoft.com/office/drawing/2014/main" id="{323C2906-DA5D-5A31-EA20-FC70726449C3}"/>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98257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4613B-EAF5-EF7E-D6FE-B4CB708DC8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56A9F042-81D9-8667-38B5-D143D3792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194C463B-DB01-F1F2-5BAD-1631AFA9D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AAC5761-3CE0-B4E3-0F37-3C921BD39031}"/>
              </a:ext>
            </a:extLst>
          </p:cNvPr>
          <p:cNvSpPr>
            <a:spLocks noGrp="1"/>
          </p:cNvSpPr>
          <p:nvPr>
            <p:ph type="dt" sz="half" idx="10"/>
          </p:nvPr>
        </p:nvSpPr>
        <p:spPr/>
        <p:txBody>
          <a:bodyPr/>
          <a:lstStyle/>
          <a:p>
            <a:r>
              <a:rPr lang="en-US"/>
              <a:t>Date</a:t>
            </a:r>
            <a:endParaRPr lang="en-GB"/>
          </a:p>
        </p:txBody>
      </p:sp>
      <p:sp>
        <p:nvSpPr>
          <p:cNvPr id="6" name="Espace réservé du pied de page 5">
            <a:extLst>
              <a:ext uri="{FF2B5EF4-FFF2-40B4-BE49-F238E27FC236}">
                <a16:creationId xmlns:a16="http://schemas.microsoft.com/office/drawing/2014/main" id="{3ED1DD28-C0B2-14AB-AF7A-65E061371F6A}"/>
              </a:ext>
            </a:extLst>
          </p:cNvPr>
          <p:cNvSpPr>
            <a:spLocks noGrp="1"/>
          </p:cNvSpPr>
          <p:nvPr>
            <p:ph type="ftr" sz="quarter" idx="11"/>
          </p:nvPr>
        </p:nvSpPr>
        <p:spPr/>
        <p:txBody>
          <a:bodyPr/>
          <a:lstStyle/>
          <a:p>
            <a:r>
              <a:rPr lang="en-GB"/>
              <a:t>Subtask 3.1 Planning Meeting</a:t>
            </a:r>
          </a:p>
        </p:txBody>
      </p:sp>
      <p:sp>
        <p:nvSpPr>
          <p:cNvPr id="7" name="Espace réservé du numéro de diapositive 6">
            <a:extLst>
              <a:ext uri="{FF2B5EF4-FFF2-40B4-BE49-F238E27FC236}">
                <a16:creationId xmlns:a16="http://schemas.microsoft.com/office/drawing/2014/main" id="{F9EC0D7F-12C5-CCA9-C289-C8AEF6A4EA87}"/>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284735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0CE88-4C23-A664-09B3-7E2C8C8DD1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C91AEB03-C32D-450F-2F2E-F04138096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9C1E5894-D898-6977-1B2F-60E7A0C33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8B2513-D872-EEDC-B489-5DAD3D402BA4}"/>
              </a:ext>
            </a:extLst>
          </p:cNvPr>
          <p:cNvSpPr>
            <a:spLocks noGrp="1"/>
          </p:cNvSpPr>
          <p:nvPr>
            <p:ph type="dt" sz="half" idx="10"/>
          </p:nvPr>
        </p:nvSpPr>
        <p:spPr/>
        <p:txBody>
          <a:bodyPr/>
          <a:lstStyle/>
          <a:p>
            <a:r>
              <a:rPr lang="en-US"/>
              <a:t>Date</a:t>
            </a:r>
            <a:endParaRPr lang="en-GB"/>
          </a:p>
        </p:txBody>
      </p:sp>
      <p:sp>
        <p:nvSpPr>
          <p:cNvPr id="6" name="Espace réservé du pied de page 5">
            <a:extLst>
              <a:ext uri="{FF2B5EF4-FFF2-40B4-BE49-F238E27FC236}">
                <a16:creationId xmlns:a16="http://schemas.microsoft.com/office/drawing/2014/main" id="{EBFBA230-6E7B-A87A-5E62-99ACAD0E11D5}"/>
              </a:ext>
            </a:extLst>
          </p:cNvPr>
          <p:cNvSpPr>
            <a:spLocks noGrp="1"/>
          </p:cNvSpPr>
          <p:nvPr>
            <p:ph type="ftr" sz="quarter" idx="11"/>
          </p:nvPr>
        </p:nvSpPr>
        <p:spPr/>
        <p:txBody>
          <a:bodyPr/>
          <a:lstStyle/>
          <a:p>
            <a:r>
              <a:rPr lang="en-GB"/>
              <a:t>Subtask 3.1 Planning Meeting</a:t>
            </a:r>
          </a:p>
        </p:txBody>
      </p:sp>
      <p:sp>
        <p:nvSpPr>
          <p:cNvPr id="7" name="Espace réservé du numéro de diapositive 6">
            <a:extLst>
              <a:ext uri="{FF2B5EF4-FFF2-40B4-BE49-F238E27FC236}">
                <a16:creationId xmlns:a16="http://schemas.microsoft.com/office/drawing/2014/main" id="{BD5A3F97-10D8-1D74-3E36-D6F9DD980ED8}"/>
              </a:ext>
            </a:extLst>
          </p:cNvPr>
          <p:cNvSpPr>
            <a:spLocks noGrp="1"/>
          </p:cNvSpPr>
          <p:nvPr>
            <p:ph type="sldNum" sz="quarter" idx="12"/>
          </p:nvPr>
        </p:nvSpPr>
        <p:spPr/>
        <p:txBody>
          <a:bodyPr/>
          <a:lstStyle/>
          <a:p>
            <a:fld id="{5166BF58-0AA9-4615-94F3-E2E6BA466E22}" type="slidenum">
              <a:rPr lang="en-GB" smtClean="0"/>
              <a:t>‹#›</a:t>
            </a:fld>
            <a:endParaRPr lang="en-GB"/>
          </a:p>
        </p:txBody>
      </p:sp>
    </p:spTree>
    <p:extLst>
      <p:ext uri="{BB962C8B-B14F-4D97-AF65-F5344CB8AC3E}">
        <p14:creationId xmlns:p14="http://schemas.microsoft.com/office/powerpoint/2010/main" val="147222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E68749-D6FB-46A1-A2D9-DDFEAF2A6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0A14368E-8B9D-540D-A7AB-5518E8072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89C2DBA5-01EF-38F4-51A1-6549F7E96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Date</a:t>
            </a:r>
            <a:endParaRPr lang="en-GB"/>
          </a:p>
        </p:txBody>
      </p:sp>
      <p:sp>
        <p:nvSpPr>
          <p:cNvPr id="5" name="Espace réservé du pied de page 4">
            <a:extLst>
              <a:ext uri="{FF2B5EF4-FFF2-40B4-BE49-F238E27FC236}">
                <a16:creationId xmlns:a16="http://schemas.microsoft.com/office/drawing/2014/main" id="{A0E8A2FD-22F3-8426-FDF0-018357BC0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Subtask 3.1 Planning Meeting</a:t>
            </a:r>
          </a:p>
        </p:txBody>
      </p:sp>
      <p:sp>
        <p:nvSpPr>
          <p:cNvPr id="6" name="Espace réservé du numéro de diapositive 5">
            <a:extLst>
              <a:ext uri="{FF2B5EF4-FFF2-40B4-BE49-F238E27FC236}">
                <a16:creationId xmlns:a16="http://schemas.microsoft.com/office/drawing/2014/main" id="{04D0DC1A-D2C5-4763-88B4-B4F64F021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66BF58-0AA9-4615-94F3-E2E6BA466E22}" type="slidenum">
              <a:rPr lang="en-GB" smtClean="0"/>
              <a:t>‹#›</a:t>
            </a:fld>
            <a:endParaRPr lang="en-GB"/>
          </a:p>
        </p:txBody>
      </p:sp>
      <p:sp>
        <p:nvSpPr>
          <p:cNvPr id="8" name="TextBox 7">
            <a:extLst>
              <a:ext uri="{FF2B5EF4-FFF2-40B4-BE49-F238E27FC236}">
                <a16:creationId xmlns:a16="http://schemas.microsoft.com/office/drawing/2014/main" id="{A4E2F785-8740-EF16-DCB0-FBB2E1D440E8}"/>
              </a:ext>
            </a:extLst>
          </p:cNvPr>
          <p:cNvSpPr txBox="1"/>
          <p:nvPr userDrawn="1">
            <p:extLst>
              <p:ext uri="{1162E1C5-73C7-4A58-AE30-91384D911F3F}">
                <p184:classification xmlns:p184="http://schemas.microsoft.com/office/powerpoint/2018/4/main" val="ftr"/>
              </p:ext>
            </p:extLst>
          </p:nvPr>
        </p:nvSpPr>
        <p:spPr>
          <a:xfrm>
            <a:off x="63500" y="6642100"/>
            <a:ext cx="1303338"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Data sensitivity - Public</a:t>
            </a:r>
          </a:p>
        </p:txBody>
      </p:sp>
    </p:spTree>
    <p:extLst>
      <p:ext uri="{BB962C8B-B14F-4D97-AF65-F5344CB8AC3E}">
        <p14:creationId xmlns:p14="http://schemas.microsoft.com/office/powerpoint/2010/main" val="230266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8E_CC1B8227.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mailto:sjf@galson-sciences.co.uk" TargetMode="External"/><Relationship Id="rId3" Type="http://schemas.openxmlformats.org/officeDocument/2006/relationships/image" Target="../media/image1.png"/><Relationship Id="rId7" Type="http://schemas.openxmlformats.org/officeDocument/2006/relationships/hyperlink" Target="mailto:abm@galson-sciences.co.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ejh@galson-sciences.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99F3F792-00F2-B22E-8676-F51F70D38B16}"/>
              </a:ext>
            </a:extLst>
          </p:cNvPr>
          <p:cNvGrpSpPr/>
          <p:nvPr/>
        </p:nvGrpSpPr>
        <p:grpSpPr>
          <a:xfrm>
            <a:off x="0" y="0"/>
            <a:ext cx="12192000" cy="6858000"/>
            <a:chOff x="-388295" y="-364336"/>
            <a:chExt cx="12580295" cy="7243200"/>
          </a:xfrm>
        </p:grpSpPr>
        <p:pic>
          <p:nvPicPr>
            <p:cNvPr id="4" name="Image 3">
              <a:extLst>
                <a:ext uri="{FF2B5EF4-FFF2-40B4-BE49-F238E27FC236}">
                  <a16:creationId xmlns:a16="http://schemas.microsoft.com/office/drawing/2014/main" id="{B773BCD7-F1B5-1207-3D78-6CFB41B8C36F}"/>
                </a:ext>
              </a:extLst>
            </p:cNvPr>
            <p:cNvPicPr>
              <a:picLocks noChangeAspect="1"/>
            </p:cNvPicPr>
            <p:nvPr/>
          </p:nvPicPr>
          <p:blipFill>
            <a:blip r:embed="rId3"/>
            <a:stretch>
              <a:fillRect/>
            </a:stretch>
          </p:blipFill>
          <p:spPr>
            <a:xfrm>
              <a:off x="-388295" y="-364336"/>
              <a:ext cx="12580295" cy="7243200"/>
            </a:xfrm>
            <a:prstGeom prst="rect">
              <a:avLst/>
            </a:prstGeom>
          </p:spPr>
        </p:pic>
        <p:pic>
          <p:nvPicPr>
            <p:cNvPr id="5" name="Image 4">
              <a:extLst>
                <a:ext uri="{FF2B5EF4-FFF2-40B4-BE49-F238E27FC236}">
                  <a16:creationId xmlns:a16="http://schemas.microsoft.com/office/drawing/2014/main" id="{DAEB221B-7767-B78C-A8D4-B2FEBEA49F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06336" y="161436"/>
              <a:ext cx="2602487" cy="1397072"/>
            </a:xfrm>
            <a:prstGeom prst="rect">
              <a:avLst/>
            </a:prstGeom>
          </p:spPr>
        </p:pic>
      </p:grpSp>
      <p:sp>
        <p:nvSpPr>
          <p:cNvPr id="7" name="Titre 1">
            <a:extLst>
              <a:ext uri="{FF2B5EF4-FFF2-40B4-BE49-F238E27FC236}">
                <a16:creationId xmlns:a16="http://schemas.microsoft.com/office/drawing/2014/main" id="{73A5927B-A26A-D8F1-91BD-543AC28CC753}"/>
              </a:ext>
            </a:extLst>
          </p:cNvPr>
          <p:cNvSpPr txBox="1">
            <a:spLocks/>
          </p:cNvSpPr>
          <p:nvPr/>
        </p:nvSpPr>
        <p:spPr>
          <a:xfrm>
            <a:off x="2504659" y="2602340"/>
            <a:ext cx="9072783" cy="1261878"/>
          </a:xfrm>
          <a:prstGeom prst="rect">
            <a:avLst/>
          </a:prstGeom>
        </p:spPr>
        <p:txBody>
          <a:bodyPr vert="horz" lIns="91440" tIns="45720" rIns="91440" bIns="45720" rtlCol="0" anchor="ctr" anchorCtr="0">
            <a:noAutofit/>
          </a:bodyPr>
          <a:lstStyle>
            <a:lvl1pPr algn="l" defTabSz="457200" rtl="0" eaLnBrk="1" latinLnBrk="0" hangingPunct="1">
              <a:lnSpc>
                <a:spcPct val="90000"/>
              </a:lnSpc>
              <a:spcBef>
                <a:spcPct val="0"/>
              </a:spcBef>
              <a:buNone/>
              <a:defRPr lang="fr-FR" sz="3600" b="1" kern="1200" cap="all" spc="20" baseline="0" dirty="0">
                <a:solidFill>
                  <a:srgbClr val="2C5688"/>
                </a:solidFill>
                <a:latin typeface="Myriad Pro Semibold" panose="020B0503030403020204" pitchFamily="34" charset="0"/>
                <a:ea typeface="+mj-ea"/>
                <a:cs typeface="+mj-cs"/>
              </a:defRPr>
            </a:lvl1pPr>
          </a:lstStyle>
          <a:p>
            <a:pPr algn="ctr">
              <a:lnSpc>
                <a:spcPct val="120000"/>
              </a:lnSpc>
            </a:pPr>
            <a:r>
              <a:rPr lang="en-GB" sz="2400" dirty="0"/>
              <a:t>Webinar on European Infrastructure Needs</a:t>
            </a:r>
          </a:p>
          <a:p>
            <a:pPr algn="ctr">
              <a:lnSpc>
                <a:spcPct val="120000"/>
              </a:lnSpc>
            </a:pPr>
            <a:r>
              <a:rPr lang="en-GB" sz="2400" dirty="0"/>
              <a:t>for Radioactive Waste Management</a:t>
            </a:r>
            <a:br>
              <a:rPr lang="en-GB" sz="2400" dirty="0"/>
            </a:br>
            <a:endParaRPr lang="fr-FR" sz="2400" dirty="0"/>
          </a:p>
        </p:txBody>
      </p:sp>
      <p:sp>
        <p:nvSpPr>
          <p:cNvPr id="9" name="Sous-titre 2">
            <a:extLst>
              <a:ext uri="{FF2B5EF4-FFF2-40B4-BE49-F238E27FC236}">
                <a16:creationId xmlns:a16="http://schemas.microsoft.com/office/drawing/2014/main" id="{41198738-4E18-6989-D0B3-9FE68C771C21}"/>
              </a:ext>
            </a:extLst>
          </p:cNvPr>
          <p:cNvSpPr txBox="1">
            <a:spLocks/>
          </p:cNvSpPr>
          <p:nvPr/>
        </p:nvSpPr>
        <p:spPr>
          <a:xfrm>
            <a:off x="2901051" y="4135584"/>
            <a:ext cx="8280000" cy="648000"/>
          </a:xfrm>
          <a:prstGeom prst="rect">
            <a:avLst/>
          </a:prstGeom>
        </p:spPr>
        <p:txBody>
          <a:bodyPr vert="horz" lIns="91440" tIns="45720" rIns="91440" bIns="45720" rtlCol="0" anchor="ctr" anchorCtr="0">
            <a:noAutofit/>
          </a:bodyPr>
          <a:lstStyle>
            <a:lvl1pPr marL="0" indent="0" algn="l" defTabSz="457200" rtl="0" eaLnBrk="1" latinLnBrk="0" hangingPunct="1">
              <a:lnSpc>
                <a:spcPct val="90000"/>
              </a:lnSpc>
              <a:spcBef>
                <a:spcPts val="1000"/>
              </a:spcBef>
              <a:buFont typeface="Arial" panose="020B0604020202020204" pitchFamily="34" charset="0"/>
              <a:buNone/>
              <a:defRPr lang="fr-FR" sz="2800" kern="1200" dirty="0">
                <a:solidFill>
                  <a:srgbClr val="2C5688"/>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10000"/>
              </a:lnSpc>
              <a:spcAft>
                <a:spcPts val="600"/>
              </a:spcAft>
            </a:pPr>
            <a:r>
              <a:rPr lang="en-GB" sz="1800" noProof="0" dirty="0"/>
              <a:t>EURAD-2 WP2 KM Task 3.2</a:t>
            </a:r>
            <a:br>
              <a:rPr lang="en-GB" sz="1800" noProof="0" dirty="0"/>
            </a:br>
            <a:r>
              <a:rPr lang="en-GB" sz="1800" dirty="0"/>
              <a:t>9</a:t>
            </a:r>
            <a:r>
              <a:rPr lang="en-GB" sz="1800" noProof="0" dirty="0"/>
              <a:t> March 2026 (10:00 AM – 12:00 PM CET)</a:t>
            </a:r>
          </a:p>
          <a:p>
            <a:pPr algn="ctr">
              <a:lnSpc>
                <a:spcPct val="110000"/>
              </a:lnSpc>
            </a:pPr>
            <a:endParaRPr lang="en-GB" sz="1800" noProof="0" dirty="0"/>
          </a:p>
        </p:txBody>
      </p:sp>
      <p:sp>
        <p:nvSpPr>
          <p:cNvPr id="13" name="Espace réservé du numéro de diapositive 18">
            <a:extLst>
              <a:ext uri="{FF2B5EF4-FFF2-40B4-BE49-F238E27FC236}">
                <a16:creationId xmlns:a16="http://schemas.microsoft.com/office/drawing/2014/main" id="{63D4207B-E965-6CA9-2149-7AC9CB355760}"/>
              </a:ext>
            </a:extLst>
          </p:cNvPr>
          <p:cNvSpPr>
            <a:spLocks noGrp="1"/>
          </p:cNvSpPr>
          <p:nvPr>
            <p:ph type="sldNum" sz="quarter" idx="12"/>
          </p:nvPr>
        </p:nvSpPr>
        <p:spPr>
          <a:xfrm>
            <a:off x="8610600" y="6356350"/>
            <a:ext cx="2743200" cy="365125"/>
          </a:xfrm>
        </p:spPr>
        <p:txBody>
          <a:bodyPr/>
          <a:lstStyle/>
          <a:p>
            <a:fld id="{3656F5A9-422C-EB45-9C38-CDA2D337D9D8}" type="slidenum">
              <a:rPr lang="fr-FR" smtClean="0"/>
              <a:t>1</a:t>
            </a:fld>
            <a:endParaRPr lang="fr-FR"/>
          </a:p>
        </p:txBody>
      </p:sp>
      <p:sp>
        <p:nvSpPr>
          <p:cNvPr id="14" name="Rectangle 13">
            <a:extLst>
              <a:ext uri="{FF2B5EF4-FFF2-40B4-BE49-F238E27FC236}">
                <a16:creationId xmlns:a16="http://schemas.microsoft.com/office/drawing/2014/main" id="{800CE616-F572-53D9-CED7-44AE78C8B9CE}"/>
              </a:ext>
            </a:extLst>
          </p:cNvPr>
          <p:cNvSpPr/>
          <p:nvPr/>
        </p:nvSpPr>
        <p:spPr>
          <a:xfrm>
            <a:off x="1387937" y="5817728"/>
            <a:ext cx="10084743" cy="307777"/>
          </a:xfrm>
          <a:prstGeom prst="rect">
            <a:avLst/>
          </a:prstGeom>
        </p:spPr>
        <p:txBody>
          <a:bodyPr wrap="square">
            <a:spAutoFit/>
          </a:bodyPr>
          <a:lstStyle/>
          <a:p>
            <a:r>
              <a:rPr lang="en-GB" sz="1400" i="1" kern="1200" dirty="0">
                <a:solidFill>
                  <a:schemeClr val="accent1">
                    <a:lumMod val="75000"/>
                  </a:schemeClr>
                </a:solidFill>
                <a:latin typeface="Myriad Pro" panose="020B0503030403020204"/>
              </a:rPr>
              <a:t>Co-funded by the European Union under Grant Agreement n° 101166718</a:t>
            </a:r>
            <a:endParaRPr lang="en-GB" altLang="en-US" sz="1400" i="1" dirty="0">
              <a:solidFill>
                <a:schemeClr val="accent1">
                  <a:lumMod val="75000"/>
                </a:schemeClr>
              </a:solidFill>
              <a:latin typeface="Myriad Pro" panose="020B0503030403020204"/>
            </a:endParaRPr>
          </a:p>
        </p:txBody>
      </p:sp>
      <p:pic>
        <p:nvPicPr>
          <p:cNvPr id="15" name="Image 3">
            <a:extLst>
              <a:ext uri="{FF2B5EF4-FFF2-40B4-BE49-F238E27FC236}">
                <a16:creationId xmlns:a16="http://schemas.microsoft.com/office/drawing/2014/main" id="{1921B534-B9DC-8145-7762-A826CCB9340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770802"/>
            <a:ext cx="600710" cy="39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45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E1D62-C26E-4658-9D34-13F74FBDE431}"/>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F77A1D6E-3150-CC42-151F-D27F8F907A37}"/>
              </a:ext>
            </a:extLst>
          </p:cNvPr>
          <p:cNvGrpSpPr/>
          <p:nvPr/>
        </p:nvGrpSpPr>
        <p:grpSpPr>
          <a:xfrm>
            <a:off x="0" y="0"/>
            <a:ext cx="12192000" cy="6858000"/>
            <a:chOff x="-388295" y="-364336"/>
            <a:chExt cx="12580295" cy="7243200"/>
          </a:xfrm>
        </p:grpSpPr>
        <p:pic>
          <p:nvPicPr>
            <p:cNvPr id="4" name="Image 3">
              <a:extLst>
                <a:ext uri="{FF2B5EF4-FFF2-40B4-BE49-F238E27FC236}">
                  <a16:creationId xmlns:a16="http://schemas.microsoft.com/office/drawing/2014/main" id="{4D4BAE90-BD03-A5D5-CB49-788D09997DD8}"/>
                </a:ext>
              </a:extLst>
            </p:cNvPr>
            <p:cNvPicPr>
              <a:picLocks noChangeAspect="1"/>
            </p:cNvPicPr>
            <p:nvPr/>
          </p:nvPicPr>
          <p:blipFill>
            <a:blip r:embed="rId3"/>
            <a:stretch>
              <a:fillRect/>
            </a:stretch>
          </p:blipFill>
          <p:spPr>
            <a:xfrm>
              <a:off x="-388295" y="-364336"/>
              <a:ext cx="12580295" cy="7243200"/>
            </a:xfrm>
            <a:prstGeom prst="rect">
              <a:avLst/>
            </a:prstGeom>
          </p:spPr>
        </p:pic>
        <p:pic>
          <p:nvPicPr>
            <p:cNvPr id="5" name="Image 4">
              <a:extLst>
                <a:ext uri="{FF2B5EF4-FFF2-40B4-BE49-F238E27FC236}">
                  <a16:creationId xmlns:a16="http://schemas.microsoft.com/office/drawing/2014/main" id="{3A0EB913-434F-D4FA-98A4-63E0E286C99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06336" y="161436"/>
              <a:ext cx="2602487" cy="1397072"/>
            </a:xfrm>
            <a:prstGeom prst="rect">
              <a:avLst/>
            </a:prstGeom>
          </p:spPr>
        </p:pic>
      </p:grpSp>
      <p:sp>
        <p:nvSpPr>
          <p:cNvPr id="7" name="Titre 1">
            <a:extLst>
              <a:ext uri="{FF2B5EF4-FFF2-40B4-BE49-F238E27FC236}">
                <a16:creationId xmlns:a16="http://schemas.microsoft.com/office/drawing/2014/main" id="{6A9E95E8-123F-E7BA-64AE-E703A60A1DA8}"/>
              </a:ext>
            </a:extLst>
          </p:cNvPr>
          <p:cNvSpPr txBox="1">
            <a:spLocks/>
          </p:cNvSpPr>
          <p:nvPr/>
        </p:nvSpPr>
        <p:spPr>
          <a:xfrm>
            <a:off x="2603775" y="2666640"/>
            <a:ext cx="4955775" cy="1229025"/>
          </a:xfrm>
          <a:prstGeom prst="rect">
            <a:avLst/>
          </a:prstGeom>
        </p:spPr>
        <p:txBody>
          <a:bodyPr vert="horz" lIns="91440" tIns="45720" rIns="91440" bIns="45720" rtlCol="0" anchor="ctr" anchorCtr="0">
            <a:normAutofit/>
          </a:bodyPr>
          <a:lstStyle>
            <a:lvl1pPr algn="l" defTabSz="457200" rtl="0" eaLnBrk="1" latinLnBrk="0" hangingPunct="1">
              <a:lnSpc>
                <a:spcPct val="90000"/>
              </a:lnSpc>
              <a:spcBef>
                <a:spcPct val="0"/>
              </a:spcBef>
              <a:buNone/>
              <a:defRPr lang="fr-FR" sz="3600" b="1" kern="1200" cap="all" spc="20" baseline="0" dirty="0">
                <a:solidFill>
                  <a:srgbClr val="2C5688"/>
                </a:solidFill>
                <a:latin typeface="Myriad Pro Semibold" panose="020B0503030403020204" pitchFamily="34" charset="0"/>
                <a:ea typeface="+mj-ea"/>
                <a:cs typeface="+mj-cs"/>
              </a:defRPr>
            </a:lvl1pPr>
          </a:lstStyle>
          <a:p>
            <a:r>
              <a:rPr lang="en-GB" dirty="0"/>
              <a:t>Thank you </a:t>
            </a:r>
          </a:p>
        </p:txBody>
      </p:sp>
      <p:sp>
        <p:nvSpPr>
          <p:cNvPr id="9" name="Sous-titre 2">
            <a:extLst>
              <a:ext uri="{FF2B5EF4-FFF2-40B4-BE49-F238E27FC236}">
                <a16:creationId xmlns:a16="http://schemas.microsoft.com/office/drawing/2014/main" id="{D5DF273E-340B-94AD-B66C-68ED49A5B9A2}"/>
              </a:ext>
            </a:extLst>
          </p:cNvPr>
          <p:cNvSpPr txBox="1">
            <a:spLocks/>
          </p:cNvSpPr>
          <p:nvPr/>
        </p:nvSpPr>
        <p:spPr>
          <a:xfrm>
            <a:off x="2880000" y="3456000"/>
            <a:ext cx="8280000" cy="648000"/>
          </a:xfrm>
          <a:prstGeom prst="rect">
            <a:avLst/>
          </a:prstGeom>
        </p:spPr>
        <p:txBody>
          <a:bodyPr vert="horz" lIns="91440" tIns="45720" rIns="91440" bIns="45720" rtlCol="0" anchor="ctr" anchorCtr="0">
            <a:noAutofit/>
          </a:bodyPr>
          <a:lstStyle>
            <a:lvl1pPr marL="0" indent="0" algn="l" defTabSz="457200" rtl="0" eaLnBrk="1" latinLnBrk="0" hangingPunct="1">
              <a:lnSpc>
                <a:spcPct val="90000"/>
              </a:lnSpc>
              <a:spcBef>
                <a:spcPts val="1000"/>
              </a:spcBef>
              <a:buFont typeface="Arial" panose="020B0604020202020204" pitchFamily="34" charset="0"/>
              <a:buNone/>
              <a:defRPr lang="fr-FR" sz="2800" kern="1200" dirty="0">
                <a:solidFill>
                  <a:srgbClr val="2C5688"/>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13" name="Espace réservé du numéro de diapositive 18">
            <a:extLst>
              <a:ext uri="{FF2B5EF4-FFF2-40B4-BE49-F238E27FC236}">
                <a16:creationId xmlns:a16="http://schemas.microsoft.com/office/drawing/2014/main" id="{E4B90270-286E-B0FB-F1CC-81D6C825E0B7}"/>
              </a:ext>
            </a:extLst>
          </p:cNvPr>
          <p:cNvSpPr>
            <a:spLocks noGrp="1"/>
          </p:cNvSpPr>
          <p:nvPr>
            <p:ph type="sldNum" sz="quarter" idx="12"/>
          </p:nvPr>
        </p:nvSpPr>
        <p:spPr>
          <a:xfrm>
            <a:off x="8610600" y="6356350"/>
            <a:ext cx="2743200" cy="365125"/>
          </a:xfrm>
        </p:spPr>
        <p:txBody>
          <a:bodyPr/>
          <a:lstStyle/>
          <a:p>
            <a:fld id="{3656F5A9-422C-EB45-9C38-CDA2D337D9D8}" type="slidenum">
              <a:rPr lang="fr-FR" smtClean="0"/>
              <a:t>10</a:t>
            </a:fld>
            <a:endParaRPr lang="fr-FR"/>
          </a:p>
        </p:txBody>
      </p:sp>
      <p:sp>
        <p:nvSpPr>
          <p:cNvPr id="14" name="Rectangle 13">
            <a:extLst>
              <a:ext uri="{FF2B5EF4-FFF2-40B4-BE49-F238E27FC236}">
                <a16:creationId xmlns:a16="http://schemas.microsoft.com/office/drawing/2014/main" id="{B3A51AB2-0CBB-78A3-7DED-BDD134E67BA7}"/>
              </a:ext>
            </a:extLst>
          </p:cNvPr>
          <p:cNvSpPr/>
          <p:nvPr/>
        </p:nvSpPr>
        <p:spPr>
          <a:xfrm>
            <a:off x="1387937" y="5817728"/>
            <a:ext cx="10084743" cy="307777"/>
          </a:xfrm>
          <a:prstGeom prst="rect">
            <a:avLst/>
          </a:prstGeom>
        </p:spPr>
        <p:txBody>
          <a:bodyPr wrap="square">
            <a:spAutoFit/>
          </a:bodyPr>
          <a:lstStyle/>
          <a:p>
            <a:r>
              <a:rPr lang="en-GB" sz="1400" i="1" kern="1200" dirty="0">
                <a:solidFill>
                  <a:schemeClr val="accent1">
                    <a:lumMod val="75000"/>
                  </a:schemeClr>
                </a:solidFill>
                <a:latin typeface="+mn-lt"/>
                <a:ea typeface="+mn-ea"/>
                <a:cs typeface="+mn-cs"/>
              </a:rPr>
              <a:t>Co-funded by the European Union under Grant Agreement n</a:t>
            </a:r>
            <a:r>
              <a:rPr lang="en-GB" sz="1400" i="1" kern="1200">
                <a:solidFill>
                  <a:schemeClr val="accent1">
                    <a:lumMod val="75000"/>
                  </a:schemeClr>
                </a:solidFill>
                <a:latin typeface="+mn-lt"/>
                <a:ea typeface="+mn-ea"/>
                <a:cs typeface="+mn-cs"/>
              </a:rPr>
              <a:t>° 101166718</a:t>
            </a:r>
            <a:endParaRPr lang="en-GB" altLang="en-US" sz="1400" i="1" dirty="0">
              <a:solidFill>
                <a:schemeClr val="accent1">
                  <a:lumMod val="75000"/>
                </a:schemeClr>
              </a:solidFill>
            </a:endParaRPr>
          </a:p>
        </p:txBody>
      </p:sp>
      <p:pic>
        <p:nvPicPr>
          <p:cNvPr id="15" name="Image 3">
            <a:extLst>
              <a:ext uri="{FF2B5EF4-FFF2-40B4-BE49-F238E27FC236}">
                <a16:creationId xmlns:a16="http://schemas.microsoft.com/office/drawing/2014/main" id="{11B05052-6403-FA3B-3A4D-A1DE6E61EF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770802"/>
            <a:ext cx="600710" cy="39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00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1C65C-2070-A079-C007-67C73E49F735}"/>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F48D3038-E716-7249-5BB8-E368DA298444}"/>
              </a:ext>
            </a:extLst>
          </p:cNvPr>
          <p:cNvGrpSpPr/>
          <p:nvPr/>
        </p:nvGrpSpPr>
        <p:grpSpPr>
          <a:xfrm>
            <a:off x="0" y="0"/>
            <a:ext cx="12192000" cy="6858000"/>
            <a:chOff x="-388295" y="-364336"/>
            <a:chExt cx="12580295" cy="7243200"/>
          </a:xfrm>
        </p:grpSpPr>
        <p:pic>
          <p:nvPicPr>
            <p:cNvPr id="4" name="Image 3">
              <a:extLst>
                <a:ext uri="{FF2B5EF4-FFF2-40B4-BE49-F238E27FC236}">
                  <a16:creationId xmlns:a16="http://schemas.microsoft.com/office/drawing/2014/main" id="{E275B9FC-ADBF-0765-A23C-CAE14EED1BA5}"/>
                </a:ext>
              </a:extLst>
            </p:cNvPr>
            <p:cNvPicPr>
              <a:picLocks noChangeAspect="1"/>
            </p:cNvPicPr>
            <p:nvPr/>
          </p:nvPicPr>
          <p:blipFill>
            <a:blip r:embed="rId3"/>
            <a:stretch>
              <a:fillRect/>
            </a:stretch>
          </p:blipFill>
          <p:spPr>
            <a:xfrm>
              <a:off x="-388295" y="-364336"/>
              <a:ext cx="12580295" cy="7243200"/>
            </a:xfrm>
            <a:prstGeom prst="rect">
              <a:avLst/>
            </a:prstGeom>
          </p:spPr>
        </p:pic>
        <p:pic>
          <p:nvPicPr>
            <p:cNvPr id="5" name="Image 4">
              <a:extLst>
                <a:ext uri="{FF2B5EF4-FFF2-40B4-BE49-F238E27FC236}">
                  <a16:creationId xmlns:a16="http://schemas.microsoft.com/office/drawing/2014/main" id="{BD4C4496-D3C2-59D5-2768-C4FDA16516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06336" y="161436"/>
              <a:ext cx="2602487" cy="1397072"/>
            </a:xfrm>
            <a:prstGeom prst="rect">
              <a:avLst/>
            </a:prstGeom>
          </p:spPr>
        </p:pic>
      </p:grpSp>
      <p:sp>
        <p:nvSpPr>
          <p:cNvPr id="13" name="Espace réservé du numéro de diapositive 18">
            <a:extLst>
              <a:ext uri="{FF2B5EF4-FFF2-40B4-BE49-F238E27FC236}">
                <a16:creationId xmlns:a16="http://schemas.microsoft.com/office/drawing/2014/main" id="{9970BB00-B791-55DC-46B3-15192040F329}"/>
              </a:ext>
            </a:extLst>
          </p:cNvPr>
          <p:cNvSpPr>
            <a:spLocks noGrp="1"/>
          </p:cNvSpPr>
          <p:nvPr>
            <p:ph type="sldNum" sz="quarter" idx="12"/>
          </p:nvPr>
        </p:nvSpPr>
        <p:spPr>
          <a:xfrm>
            <a:off x="8610600" y="6356350"/>
            <a:ext cx="2743200" cy="365125"/>
          </a:xfrm>
        </p:spPr>
        <p:txBody>
          <a:bodyPr/>
          <a:lstStyle/>
          <a:p>
            <a:fld id="{3656F5A9-422C-EB45-9C38-CDA2D337D9D8}" type="slidenum">
              <a:rPr lang="fr-FR" smtClean="0"/>
              <a:t>11</a:t>
            </a:fld>
            <a:endParaRPr lang="fr-FR"/>
          </a:p>
        </p:txBody>
      </p:sp>
      <p:sp>
        <p:nvSpPr>
          <p:cNvPr id="3" name="Titre 1">
            <a:extLst>
              <a:ext uri="{FF2B5EF4-FFF2-40B4-BE49-F238E27FC236}">
                <a16:creationId xmlns:a16="http://schemas.microsoft.com/office/drawing/2014/main" id="{4E31A77E-9CF6-0579-E496-82A1589A2D6D}"/>
              </a:ext>
            </a:extLst>
          </p:cNvPr>
          <p:cNvSpPr txBox="1">
            <a:spLocks/>
          </p:cNvSpPr>
          <p:nvPr/>
        </p:nvSpPr>
        <p:spPr>
          <a:xfrm>
            <a:off x="3783363" y="3429000"/>
            <a:ext cx="6068013" cy="684606"/>
          </a:xfrm>
          <a:prstGeom prst="rect">
            <a:avLst/>
          </a:prstGeom>
        </p:spPr>
        <p:txBody>
          <a:bodyPr vert="horz" lIns="90000" tIns="45720" rIns="91440" bIns="45720" rtlCol="0" anchor="ctr">
            <a:noAutofit/>
          </a:bodyPr>
          <a:lstStyle>
            <a:lvl1pPr marL="0" algn="l" defTabSz="457200" rtl="0" eaLnBrk="1" latinLnBrk="0" hangingPunct="1">
              <a:lnSpc>
                <a:spcPct val="90000"/>
              </a:lnSpc>
              <a:spcBef>
                <a:spcPct val="0"/>
              </a:spcBef>
              <a:buNone/>
              <a:defRPr lang="fr-FR" sz="2100" b="1" kern="1200" cap="all" baseline="0" dirty="0">
                <a:solidFill>
                  <a:srgbClr val="00548A"/>
                </a:solidFill>
                <a:latin typeface="Myriad Pro" panose="020B0503030403020204" pitchFamily="34" charset="0"/>
                <a:ea typeface="+mn-ea"/>
                <a:cs typeface="+mn-cs"/>
              </a:defRPr>
            </a:lvl1pPr>
          </a:lstStyle>
          <a:p>
            <a:br>
              <a:rPr lang="en-GB" sz="1900" dirty="0"/>
            </a:br>
            <a:r>
              <a:rPr lang="en-GB" sz="1900" i="1" dirty="0"/>
              <a:t>Infrastructure Initiatives (10:15 - 11:15) </a:t>
            </a:r>
            <a:br>
              <a:rPr lang="en-GB" sz="1900" dirty="0"/>
            </a:br>
            <a:r>
              <a:rPr lang="en-GB" sz="1900" dirty="0"/>
              <a:t>	</a:t>
            </a:r>
          </a:p>
        </p:txBody>
      </p:sp>
    </p:spTree>
    <p:extLst>
      <p:ext uri="{BB962C8B-B14F-4D97-AF65-F5344CB8AC3E}">
        <p14:creationId xmlns:p14="http://schemas.microsoft.com/office/powerpoint/2010/main" val="11042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83205-7F03-70B9-044E-110979569CEE}"/>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5E76107-62D0-F056-C113-6A56D461853E}"/>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5C30097E-587A-B796-AF06-2C7D14481337}"/>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CBFF86CB-E3EC-0A94-EF7F-7BB7937CE461}"/>
              </a:ext>
            </a:extLst>
          </p:cNvPr>
          <p:cNvSpPr>
            <a:spLocks noGrp="1"/>
          </p:cNvSpPr>
          <p:nvPr>
            <p:ph type="title"/>
          </p:nvPr>
        </p:nvSpPr>
        <p:spPr>
          <a:xfrm>
            <a:off x="909720" y="77085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Today's Present</a:t>
            </a:r>
            <a:r>
              <a:rPr lang="en-GB" dirty="0"/>
              <a:t>E</a:t>
            </a:r>
            <a:r>
              <a:rPr lang="en-GB" noProof="0" dirty="0"/>
              <a:t>Rs</a:t>
            </a:r>
          </a:p>
        </p:txBody>
      </p:sp>
      <p:sp>
        <p:nvSpPr>
          <p:cNvPr id="7" name="Espace réservé du contenu 2">
            <a:extLst>
              <a:ext uri="{FF2B5EF4-FFF2-40B4-BE49-F238E27FC236}">
                <a16:creationId xmlns:a16="http://schemas.microsoft.com/office/drawing/2014/main" id="{A95539DB-AE37-17EC-5D97-266E25639250}"/>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5B36A39F-AC1E-5B4B-7EE9-2933F99ED74F}"/>
              </a:ext>
            </a:extLst>
          </p:cNvPr>
          <p:cNvSpPr>
            <a:spLocks noGrp="1"/>
          </p:cNvSpPr>
          <p:nvPr>
            <p:ph type="sldNum" sz="quarter" idx="12"/>
          </p:nvPr>
        </p:nvSpPr>
        <p:spPr/>
        <p:txBody>
          <a:bodyPr/>
          <a:lstStyle/>
          <a:p>
            <a:fld id="{5166BF58-0AA9-4615-94F3-E2E6BA466E22}" type="slidenum">
              <a:rPr lang="en-GB" smtClean="0"/>
              <a:t>12</a:t>
            </a:fld>
            <a:endParaRPr lang="en-GB"/>
          </a:p>
        </p:txBody>
      </p:sp>
      <p:sp>
        <p:nvSpPr>
          <p:cNvPr id="2" name="Espace réservé du contenu 2">
            <a:extLst>
              <a:ext uri="{FF2B5EF4-FFF2-40B4-BE49-F238E27FC236}">
                <a16:creationId xmlns:a16="http://schemas.microsoft.com/office/drawing/2014/main" id="{936DF5D2-4666-CC68-1DF0-E05A147BD719}"/>
              </a:ext>
            </a:extLst>
          </p:cNvPr>
          <p:cNvSpPr txBox="1">
            <a:spLocks/>
          </p:cNvSpPr>
          <p:nvPr/>
        </p:nvSpPr>
        <p:spPr>
          <a:xfrm>
            <a:off x="872024" y="1653485"/>
            <a:ext cx="10455977" cy="243844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548A"/>
                </a:solidFill>
              </a:rPr>
              <a:t>10:15 – 10:30 Bob Hoogendoorn, </a:t>
            </a:r>
            <a:r>
              <a:rPr lang="en-GB" b="0" i="1" dirty="0"/>
              <a:t>project leader for Geological Services for Europe (GSEU) </a:t>
            </a:r>
            <a:r>
              <a:rPr lang="en-GB" b="0" dirty="0"/>
              <a:t>(</a:t>
            </a:r>
            <a:r>
              <a:rPr lang="en-GB" b="0" dirty="0" err="1"/>
              <a:t>EuroGeoSurveys</a:t>
            </a:r>
            <a:r>
              <a:rPr lang="en-GB" b="0" dirty="0"/>
              <a:t>)</a:t>
            </a:r>
          </a:p>
          <a:p>
            <a:r>
              <a:rPr lang="en-GB" dirty="0">
                <a:solidFill>
                  <a:srgbClr val="00548A"/>
                </a:solidFill>
              </a:rPr>
              <a:t>10:30 – 10:45 Jörg Rothe, </a:t>
            </a:r>
            <a:r>
              <a:rPr lang="en-GB" b="0" i="1" dirty="0"/>
              <a:t>Head of Radionuclide Speciation/Analytics Department </a:t>
            </a:r>
            <a:r>
              <a:rPr lang="en-GB" b="0" dirty="0"/>
              <a:t>(Karlsruhe Institute of Technology (KIT))</a:t>
            </a:r>
          </a:p>
          <a:p>
            <a:r>
              <a:rPr lang="en-GB" dirty="0">
                <a:solidFill>
                  <a:srgbClr val="00548A"/>
                </a:solidFill>
              </a:rPr>
              <a:t>10:45 – 11:00 Máté Kukovecz, </a:t>
            </a:r>
            <a:r>
              <a:rPr lang="en-GB" b="0" i="1" dirty="0"/>
              <a:t>Policy-Coordinator </a:t>
            </a:r>
            <a:r>
              <a:rPr lang="en-GB" b="0" dirty="0"/>
              <a:t>(DG-ENER) </a:t>
            </a:r>
          </a:p>
          <a:p>
            <a:r>
              <a:rPr lang="en-GB" dirty="0">
                <a:solidFill>
                  <a:srgbClr val="00548A"/>
                </a:solidFill>
              </a:rPr>
              <a:t>11:00 – 11:15 Stefaan Van Winckel, </a:t>
            </a:r>
            <a:r>
              <a:rPr lang="en-GB" b="0" i="1" dirty="0"/>
              <a:t>Research Scientist </a:t>
            </a:r>
            <a:r>
              <a:rPr lang="en-GB" b="0" dirty="0"/>
              <a:t>(Joint Research Centre (JRC))</a:t>
            </a:r>
            <a:endParaRPr lang="en-GB" dirty="0"/>
          </a:p>
        </p:txBody>
      </p:sp>
      <p:grpSp>
        <p:nvGrpSpPr>
          <p:cNvPr id="11" name="Group 10">
            <a:extLst>
              <a:ext uri="{FF2B5EF4-FFF2-40B4-BE49-F238E27FC236}">
                <a16:creationId xmlns:a16="http://schemas.microsoft.com/office/drawing/2014/main" id="{B95E49E4-2940-4BA2-B22A-FC110DCFB9C5}"/>
              </a:ext>
            </a:extLst>
          </p:cNvPr>
          <p:cNvGrpSpPr/>
          <p:nvPr/>
        </p:nvGrpSpPr>
        <p:grpSpPr>
          <a:xfrm>
            <a:off x="350403" y="4086223"/>
            <a:ext cx="10647718" cy="1934239"/>
            <a:chOff x="350403" y="3994783"/>
            <a:chExt cx="10647718" cy="1934239"/>
          </a:xfrm>
        </p:grpSpPr>
        <p:pic>
          <p:nvPicPr>
            <p:cNvPr id="13" name="Picture 12">
              <a:extLst>
                <a:ext uri="{FF2B5EF4-FFF2-40B4-BE49-F238E27FC236}">
                  <a16:creationId xmlns:a16="http://schemas.microsoft.com/office/drawing/2014/main" id="{795B6C7D-3EC1-6216-260A-07C37A8D6516}"/>
                </a:ext>
              </a:extLst>
            </p:cNvPr>
            <p:cNvPicPr>
              <a:picLocks noChangeAspect="1"/>
            </p:cNvPicPr>
            <p:nvPr/>
          </p:nvPicPr>
          <p:blipFill>
            <a:blip r:embed="rId4">
              <a:extLst>
                <a:ext uri="{28A0092B-C50C-407E-A947-70E740481C1C}">
                  <a14:useLocalDpi xmlns:a14="http://schemas.microsoft.com/office/drawing/2010/main" val="0"/>
                </a:ext>
              </a:extLst>
            </a:blip>
            <a:srcRect r="39145"/>
            <a:stretch>
              <a:fillRect/>
            </a:stretch>
          </p:blipFill>
          <p:spPr>
            <a:xfrm>
              <a:off x="350403" y="4153561"/>
              <a:ext cx="5433177" cy="1775461"/>
            </a:xfrm>
            <a:prstGeom prst="rect">
              <a:avLst/>
            </a:prstGeom>
          </p:spPr>
        </p:pic>
        <p:pic>
          <p:nvPicPr>
            <p:cNvPr id="3" name="Picture 2">
              <a:extLst>
                <a:ext uri="{FF2B5EF4-FFF2-40B4-BE49-F238E27FC236}">
                  <a16:creationId xmlns:a16="http://schemas.microsoft.com/office/drawing/2014/main" id="{FFA9E830-AF62-5406-4BD8-A460667D16B2}"/>
                </a:ext>
              </a:extLst>
            </p:cNvPr>
            <p:cNvPicPr>
              <a:picLocks noChangeAspect="1"/>
            </p:cNvPicPr>
            <p:nvPr/>
          </p:nvPicPr>
          <p:blipFill>
            <a:blip r:embed="rId4">
              <a:extLst>
                <a:ext uri="{28A0092B-C50C-407E-A947-70E740481C1C}">
                  <a14:useLocalDpi xmlns:a14="http://schemas.microsoft.com/office/drawing/2010/main" val="0"/>
                </a:ext>
              </a:extLst>
            </a:blip>
            <a:srcRect l="63504" t="24795" r="20128" b="26634"/>
            <a:stretch>
              <a:fillRect/>
            </a:stretch>
          </p:blipFill>
          <p:spPr>
            <a:xfrm>
              <a:off x="8193127" y="4244544"/>
              <a:ext cx="2804994" cy="1655316"/>
            </a:xfrm>
            <a:prstGeom prst="rect">
              <a:avLst/>
            </a:prstGeom>
          </p:spPr>
        </p:pic>
        <p:pic>
          <p:nvPicPr>
            <p:cNvPr id="8" name="Picture 7">
              <a:extLst>
                <a:ext uri="{FF2B5EF4-FFF2-40B4-BE49-F238E27FC236}">
                  <a16:creationId xmlns:a16="http://schemas.microsoft.com/office/drawing/2014/main" id="{79EAE70D-3286-1DF7-2674-8471BA50DE6B}"/>
                </a:ext>
              </a:extLst>
            </p:cNvPr>
            <p:cNvPicPr>
              <a:picLocks noChangeAspect="1"/>
            </p:cNvPicPr>
            <p:nvPr/>
          </p:nvPicPr>
          <p:blipFill>
            <a:blip r:embed="rId4">
              <a:extLst>
                <a:ext uri="{28A0092B-C50C-407E-A947-70E740481C1C}">
                  <a14:useLocalDpi xmlns:a14="http://schemas.microsoft.com/office/drawing/2010/main" val="0"/>
                </a:ext>
              </a:extLst>
            </a:blip>
            <a:srcRect l="84400" t="28686" r="3852" b="24319"/>
            <a:stretch>
              <a:fillRect/>
            </a:stretch>
          </p:blipFill>
          <p:spPr>
            <a:xfrm>
              <a:off x="5869320" y="3994783"/>
              <a:ext cx="2323807" cy="1848588"/>
            </a:xfrm>
            <a:prstGeom prst="rect">
              <a:avLst/>
            </a:prstGeom>
          </p:spPr>
        </p:pic>
      </p:grpSp>
    </p:spTree>
    <p:extLst>
      <p:ext uri="{BB962C8B-B14F-4D97-AF65-F5344CB8AC3E}">
        <p14:creationId xmlns:p14="http://schemas.microsoft.com/office/powerpoint/2010/main" val="194444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87845-9912-081C-706E-DC7894377283}"/>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29BC1CD7-CD7D-7989-E420-2CEE419C133F}"/>
              </a:ext>
            </a:extLst>
          </p:cNvPr>
          <p:cNvGrpSpPr/>
          <p:nvPr/>
        </p:nvGrpSpPr>
        <p:grpSpPr>
          <a:xfrm>
            <a:off x="0" y="0"/>
            <a:ext cx="12192000" cy="6858000"/>
            <a:chOff x="-388295" y="-364336"/>
            <a:chExt cx="12580295" cy="7243200"/>
          </a:xfrm>
        </p:grpSpPr>
        <p:pic>
          <p:nvPicPr>
            <p:cNvPr id="4" name="Image 3">
              <a:extLst>
                <a:ext uri="{FF2B5EF4-FFF2-40B4-BE49-F238E27FC236}">
                  <a16:creationId xmlns:a16="http://schemas.microsoft.com/office/drawing/2014/main" id="{96D28B05-FC84-36E8-F3C3-7D1C477D89BD}"/>
                </a:ext>
              </a:extLst>
            </p:cNvPr>
            <p:cNvPicPr>
              <a:picLocks noChangeAspect="1"/>
            </p:cNvPicPr>
            <p:nvPr/>
          </p:nvPicPr>
          <p:blipFill>
            <a:blip r:embed="rId3"/>
            <a:stretch>
              <a:fillRect/>
            </a:stretch>
          </p:blipFill>
          <p:spPr>
            <a:xfrm>
              <a:off x="-388295" y="-364336"/>
              <a:ext cx="12580295" cy="7243200"/>
            </a:xfrm>
            <a:prstGeom prst="rect">
              <a:avLst/>
            </a:prstGeom>
          </p:spPr>
        </p:pic>
        <p:pic>
          <p:nvPicPr>
            <p:cNvPr id="5" name="Image 4">
              <a:extLst>
                <a:ext uri="{FF2B5EF4-FFF2-40B4-BE49-F238E27FC236}">
                  <a16:creationId xmlns:a16="http://schemas.microsoft.com/office/drawing/2014/main" id="{949B7659-3025-7310-3553-0406D8A8E1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06336" y="161436"/>
              <a:ext cx="2602487" cy="1397072"/>
            </a:xfrm>
            <a:prstGeom prst="rect">
              <a:avLst/>
            </a:prstGeom>
          </p:spPr>
        </p:pic>
      </p:grpSp>
      <p:sp>
        <p:nvSpPr>
          <p:cNvPr id="13" name="Espace réservé du numéro de diapositive 18">
            <a:extLst>
              <a:ext uri="{FF2B5EF4-FFF2-40B4-BE49-F238E27FC236}">
                <a16:creationId xmlns:a16="http://schemas.microsoft.com/office/drawing/2014/main" id="{8E94C09F-16E4-725F-8365-1603F6096205}"/>
              </a:ext>
            </a:extLst>
          </p:cNvPr>
          <p:cNvSpPr>
            <a:spLocks noGrp="1"/>
          </p:cNvSpPr>
          <p:nvPr>
            <p:ph type="sldNum" sz="quarter" idx="12"/>
          </p:nvPr>
        </p:nvSpPr>
        <p:spPr>
          <a:xfrm>
            <a:off x="8610600" y="6356350"/>
            <a:ext cx="2743200" cy="365125"/>
          </a:xfrm>
        </p:spPr>
        <p:txBody>
          <a:bodyPr/>
          <a:lstStyle/>
          <a:p>
            <a:fld id="{3656F5A9-422C-EB45-9C38-CDA2D337D9D8}" type="slidenum">
              <a:rPr lang="fr-FR" smtClean="0"/>
              <a:t>13</a:t>
            </a:fld>
            <a:endParaRPr lang="fr-FR"/>
          </a:p>
        </p:txBody>
      </p:sp>
      <p:sp>
        <p:nvSpPr>
          <p:cNvPr id="3" name="Titre 1">
            <a:extLst>
              <a:ext uri="{FF2B5EF4-FFF2-40B4-BE49-F238E27FC236}">
                <a16:creationId xmlns:a16="http://schemas.microsoft.com/office/drawing/2014/main" id="{4EDD0E24-F290-3834-D173-5FFED0A55B33}"/>
              </a:ext>
            </a:extLst>
          </p:cNvPr>
          <p:cNvSpPr txBox="1">
            <a:spLocks/>
          </p:cNvSpPr>
          <p:nvPr/>
        </p:nvSpPr>
        <p:spPr>
          <a:xfrm>
            <a:off x="3914187" y="3312383"/>
            <a:ext cx="6068013" cy="684606"/>
          </a:xfrm>
          <a:prstGeom prst="rect">
            <a:avLst/>
          </a:prstGeom>
        </p:spPr>
        <p:txBody>
          <a:bodyPr vert="horz" lIns="90000" tIns="45720" rIns="91440" bIns="45720" rtlCol="0" anchor="ctr">
            <a:noAutofit/>
          </a:bodyPr>
          <a:lstStyle>
            <a:lvl1pPr marL="0" algn="l" defTabSz="457200" rtl="0" eaLnBrk="1" latinLnBrk="0" hangingPunct="1">
              <a:lnSpc>
                <a:spcPct val="90000"/>
              </a:lnSpc>
              <a:spcBef>
                <a:spcPct val="0"/>
              </a:spcBef>
              <a:buNone/>
              <a:defRPr lang="fr-FR" sz="2100" b="1" kern="1200" cap="all" baseline="0" dirty="0">
                <a:solidFill>
                  <a:srgbClr val="00548A"/>
                </a:solidFill>
                <a:latin typeface="Myriad Pro" panose="020B0503030403020204" pitchFamily="34" charset="0"/>
                <a:ea typeface="+mn-ea"/>
                <a:cs typeface="+mn-cs"/>
              </a:defRPr>
            </a:lvl1pPr>
          </a:lstStyle>
          <a:p>
            <a:br>
              <a:rPr lang="en-GB" sz="2000" dirty="0"/>
            </a:br>
            <a:r>
              <a:rPr lang="en-GB" sz="2000" i="1" dirty="0"/>
              <a:t>Interactive Session (11:15 - 12:00) </a:t>
            </a:r>
            <a:br>
              <a:rPr lang="en-GB" sz="2000" dirty="0"/>
            </a:br>
            <a:r>
              <a:rPr lang="en-GB" sz="2000" dirty="0"/>
              <a:t>	</a:t>
            </a:r>
            <a:endParaRPr lang="en-GB" sz="1900" dirty="0"/>
          </a:p>
        </p:txBody>
      </p:sp>
    </p:spTree>
    <p:extLst>
      <p:ext uri="{BB962C8B-B14F-4D97-AF65-F5344CB8AC3E}">
        <p14:creationId xmlns:p14="http://schemas.microsoft.com/office/powerpoint/2010/main" val="101561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4B6BB-6B67-D6B7-5395-855CDC1D1AA6}"/>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7A60F07-55D2-0151-AFAF-8FCF02D0FC08}"/>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5037E8C4-A15D-B7BA-1417-AEF7EAAB5B78}"/>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022A203C-42EE-5AC7-6C4E-3FB518CED6DA}"/>
              </a:ext>
            </a:extLst>
          </p:cNvPr>
          <p:cNvSpPr>
            <a:spLocks noGrp="1"/>
          </p:cNvSpPr>
          <p:nvPr>
            <p:ph type="title"/>
          </p:nvPr>
        </p:nvSpPr>
        <p:spPr>
          <a:xfrm>
            <a:off x="909720" y="79371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dirty="0"/>
              <a:t>Interactive Session - Introduction</a:t>
            </a:r>
            <a:endParaRPr lang="en-GB" noProof="0" dirty="0"/>
          </a:p>
        </p:txBody>
      </p:sp>
      <p:sp>
        <p:nvSpPr>
          <p:cNvPr id="7" name="Espace réservé du contenu 2">
            <a:extLst>
              <a:ext uri="{FF2B5EF4-FFF2-40B4-BE49-F238E27FC236}">
                <a16:creationId xmlns:a16="http://schemas.microsoft.com/office/drawing/2014/main" id="{D4049B4C-400E-915F-634F-01FC90CB68CA}"/>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30058003-D3D2-BCFD-7383-AEBAF1B3CAD4}"/>
              </a:ext>
            </a:extLst>
          </p:cNvPr>
          <p:cNvSpPr>
            <a:spLocks noGrp="1"/>
          </p:cNvSpPr>
          <p:nvPr>
            <p:ph type="sldNum" sz="quarter" idx="12"/>
          </p:nvPr>
        </p:nvSpPr>
        <p:spPr/>
        <p:txBody>
          <a:bodyPr/>
          <a:lstStyle/>
          <a:p>
            <a:fld id="{5166BF58-0AA9-4615-94F3-E2E6BA466E22}" type="slidenum">
              <a:rPr lang="en-GB" smtClean="0"/>
              <a:t>14</a:t>
            </a:fld>
            <a:endParaRPr lang="en-GB"/>
          </a:p>
        </p:txBody>
      </p:sp>
      <p:sp>
        <p:nvSpPr>
          <p:cNvPr id="2" name="Espace réservé du contenu 2">
            <a:extLst>
              <a:ext uri="{FF2B5EF4-FFF2-40B4-BE49-F238E27FC236}">
                <a16:creationId xmlns:a16="http://schemas.microsoft.com/office/drawing/2014/main" id="{F9B7FE8F-E76D-DD1B-F99A-24CF5470D3D5}"/>
              </a:ext>
            </a:extLst>
          </p:cNvPr>
          <p:cNvSpPr txBox="1">
            <a:spLocks/>
          </p:cNvSpPr>
          <p:nvPr/>
        </p:nvSpPr>
        <p:spPr>
          <a:xfrm>
            <a:off x="872024" y="1802085"/>
            <a:ext cx="9478179" cy="3972045"/>
          </a:xfrm>
          <a:prstGeom prst="rect">
            <a:avLst/>
          </a:prstGeom>
        </p:spPr>
        <p:txBody>
          <a:bodyPr vert="horz" lIns="90000" tIns="45720" rIns="91440" bIns="45720" rtlCol="0" anchor="t">
            <a:normAutofit fontScale="77500" lnSpcReduction="20000"/>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ct val="140000"/>
              </a:lnSpc>
              <a:spcBef>
                <a:spcPts val="0"/>
              </a:spcBef>
              <a:spcAft>
                <a:spcPts val="0"/>
              </a:spcAft>
              <a:defRPr/>
            </a:pPr>
            <a:r>
              <a:rPr lang="en-GB" sz="2100" b="0" dirty="0">
                <a:solidFill>
                  <a:schemeClr val="tx1"/>
                </a:solidFill>
                <a:latin typeface="Myriad Pro" panose="020B0503030403020204"/>
              </a:rPr>
              <a:t>As mentioned earlier, over the next six months, we will be focusing on examining infrastructure requirements to support national programme delivery and will consider how existing facilities align with identified needs, now and in the long term</a:t>
            </a:r>
          </a:p>
          <a:p>
            <a:pPr marL="742950" lvl="1" indent="-285750">
              <a:lnSpc>
                <a:spcPct val="140000"/>
              </a:lnSpc>
              <a:spcBef>
                <a:spcPts val="0"/>
              </a:spcBef>
              <a:spcAft>
                <a:spcPts val="0"/>
              </a:spcAft>
              <a:defRPr/>
            </a:pPr>
            <a:r>
              <a:rPr lang="en-GB" sz="1900" b="0" dirty="0">
                <a:solidFill>
                  <a:schemeClr val="tx1"/>
                </a:solidFill>
                <a:latin typeface="Myriad Pro" panose="020B0503030403020204"/>
              </a:rPr>
              <a:t>This will inform preparation of Deliverable D2.3.</a:t>
            </a:r>
          </a:p>
          <a:p>
            <a:pPr marL="285750" indent="-285750">
              <a:lnSpc>
                <a:spcPct val="140000"/>
              </a:lnSpc>
            </a:pPr>
            <a:endParaRPr lang="en-GB" sz="2100" b="0" dirty="0">
              <a:solidFill>
                <a:schemeClr val="tx1"/>
              </a:solidFill>
              <a:latin typeface="Myriad Pro" panose="020B0503030403020204"/>
            </a:endParaRPr>
          </a:p>
          <a:p>
            <a:pPr marL="285750" lvl="0" indent="-285750">
              <a:lnSpc>
                <a:spcPct val="140000"/>
              </a:lnSpc>
              <a:spcBef>
                <a:spcPts val="0"/>
              </a:spcBef>
              <a:spcAft>
                <a:spcPts val="0"/>
              </a:spcAft>
              <a:defRPr/>
            </a:pPr>
            <a:r>
              <a:rPr lang="en-GB" sz="2100" b="0" dirty="0">
                <a:solidFill>
                  <a:schemeClr val="tx1"/>
                </a:solidFill>
                <a:latin typeface="Myriad Pro" panose="020B0503030403020204"/>
              </a:rPr>
              <a:t>There are many different aspects of RWM infrastructure that could be explored – it’s a large and complex topic!  </a:t>
            </a:r>
          </a:p>
          <a:p>
            <a:pPr marL="285750" lvl="0" indent="-285750">
              <a:lnSpc>
                <a:spcPct val="140000"/>
              </a:lnSpc>
              <a:spcBef>
                <a:spcPts val="0"/>
              </a:spcBef>
              <a:spcAft>
                <a:spcPts val="0"/>
              </a:spcAft>
              <a:defRPr/>
            </a:pPr>
            <a:endParaRPr lang="en-GB" sz="2100" b="0" dirty="0">
              <a:solidFill>
                <a:schemeClr val="tx1"/>
              </a:solidFill>
              <a:latin typeface="Myriad Pro" panose="020B0503030403020204"/>
            </a:endParaRPr>
          </a:p>
          <a:p>
            <a:pPr marL="285750" lvl="0" indent="-285750">
              <a:lnSpc>
                <a:spcPct val="140000"/>
              </a:lnSpc>
              <a:spcBef>
                <a:spcPts val="0"/>
              </a:spcBef>
              <a:spcAft>
                <a:spcPts val="0"/>
              </a:spcAft>
              <a:defRPr/>
            </a:pPr>
            <a:r>
              <a:rPr lang="en-GB" sz="2100" b="0" dirty="0">
                <a:solidFill>
                  <a:schemeClr val="tx1"/>
                </a:solidFill>
                <a:latin typeface="Myriad Pro" panose="020B0503030403020204"/>
              </a:rPr>
              <a:t>Three polls have been created to gather some early information to aid our planning and maximise the value of the analysis conducted</a:t>
            </a:r>
          </a:p>
          <a:p>
            <a:pPr marL="742950" lvl="1" indent="-285750">
              <a:lnSpc>
                <a:spcPct val="140000"/>
              </a:lnSpc>
              <a:spcBef>
                <a:spcPts val="0"/>
              </a:spcBef>
              <a:spcAft>
                <a:spcPts val="0"/>
              </a:spcAft>
              <a:defRPr/>
            </a:pPr>
            <a:r>
              <a:rPr lang="en-GB" sz="1900" b="0" dirty="0">
                <a:solidFill>
                  <a:schemeClr val="tx1"/>
                </a:solidFill>
                <a:latin typeface="Myriad Pro" panose="020B0503030403020204"/>
              </a:rPr>
              <a:t>Further engagement, targeted at specific stakeholder groups is planned over the next few months</a:t>
            </a:r>
          </a:p>
          <a:p>
            <a:endParaRPr lang="en-GB" b="0" dirty="0">
              <a:latin typeface="Myriad Pro" panose="020B0503030403020204"/>
            </a:endParaRPr>
          </a:p>
        </p:txBody>
      </p:sp>
    </p:spTree>
    <p:extLst>
      <p:ext uri="{BB962C8B-B14F-4D97-AF65-F5344CB8AC3E}">
        <p14:creationId xmlns:p14="http://schemas.microsoft.com/office/powerpoint/2010/main" val="366780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AFCF6-152C-33CC-036D-6D679E537F41}"/>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CA53069-0C3B-24B7-DCB7-55E415E857DF}"/>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C9A91ECE-38D0-10B4-B927-589BC58F732D}"/>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03B38B77-3B77-4575-69DF-D4747B758D79}"/>
              </a:ext>
            </a:extLst>
          </p:cNvPr>
          <p:cNvSpPr>
            <a:spLocks noGrp="1"/>
          </p:cNvSpPr>
          <p:nvPr>
            <p:ph type="title"/>
          </p:nvPr>
        </p:nvSpPr>
        <p:spPr>
          <a:xfrm>
            <a:off x="921150" y="89658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Polling Question 1</a:t>
            </a:r>
          </a:p>
        </p:txBody>
      </p:sp>
      <p:sp>
        <p:nvSpPr>
          <p:cNvPr id="7" name="Espace réservé du contenu 2">
            <a:extLst>
              <a:ext uri="{FF2B5EF4-FFF2-40B4-BE49-F238E27FC236}">
                <a16:creationId xmlns:a16="http://schemas.microsoft.com/office/drawing/2014/main" id="{05889F71-C760-A9D0-DBD0-EBC9545AE71D}"/>
              </a:ext>
            </a:extLst>
          </p:cNvPr>
          <p:cNvSpPr txBox="1">
            <a:spLocks/>
          </p:cNvSpPr>
          <p:nvPr/>
        </p:nvSpPr>
        <p:spPr>
          <a:xfrm>
            <a:off x="863999" y="1803690"/>
            <a:ext cx="9478179" cy="462102"/>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48EB0360-EA90-DBE7-66CE-D4377782DDDF}"/>
              </a:ext>
            </a:extLst>
          </p:cNvPr>
          <p:cNvSpPr>
            <a:spLocks noGrp="1"/>
          </p:cNvSpPr>
          <p:nvPr>
            <p:ph type="sldNum" sz="quarter" idx="12"/>
          </p:nvPr>
        </p:nvSpPr>
        <p:spPr/>
        <p:txBody>
          <a:bodyPr/>
          <a:lstStyle/>
          <a:p>
            <a:fld id="{5166BF58-0AA9-4615-94F3-E2E6BA466E22}" type="slidenum">
              <a:rPr lang="en-GB" smtClean="0"/>
              <a:t>15</a:t>
            </a:fld>
            <a:endParaRPr lang="en-GB"/>
          </a:p>
        </p:txBody>
      </p:sp>
      <p:sp>
        <p:nvSpPr>
          <p:cNvPr id="3" name="Espace réservé du contenu 2">
            <a:extLst>
              <a:ext uri="{FF2B5EF4-FFF2-40B4-BE49-F238E27FC236}">
                <a16:creationId xmlns:a16="http://schemas.microsoft.com/office/drawing/2014/main" id="{32A73EF8-EFE4-768B-53E5-6A591D81CDE5}"/>
              </a:ext>
            </a:extLst>
          </p:cNvPr>
          <p:cNvSpPr txBox="1">
            <a:spLocks/>
          </p:cNvSpPr>
          <p:nvPr/>
        </p:nvSpPr>
        <p:spPr>
          <a:xfrm>
            <a:off x="921150" y="1581186"/>
            <a:ext cx="9478179" cy="601036"/>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spcAft>
                <a:spcPts val="0"/>
              </a:spcAft>
              <a:buNone/>
            </a:pPr>
            <a:r>
              <a:rPr lang="en-GB" sz="2200" dirty="0">
                <a:solidFill>
                  <a:srgbClr val="00548A"/>
                </a:solidFill>
              </a:rPr>
              <a:t>What types of RWM infrastructures are of particular interest to you?</a:t>
            </a:r>
          </a:p>
        </p:txBody>
      </p:sp>
      <p:graphicFrame>
        <p:nvGraphicFramePr>
          <p:cNvPr id="2" name="Diagram 1">
            <a:extLst>
              <a:ext uri="{FF2B5EF4-FFF2-40B4-BE49-F238E27FC236}">
                <a16:creationId xmlns:a16="http://schemas.microsoft.com/office/drawing/2014/main" id="{9B6FBA4D-6599-C889-562D-1C87F52BE13E}"/>
              </a:ext>
            </a:extLst>
          </p:cNvPr>
          <p:cNvGraphicFramePr/>
          <p:nvPr>
            <p:extLst>
              <p:ext uri="{D42A27DB-BD31-4B8C-83A1-F6EECF244321}">
                <p14:modId xmlns:p14="http://schemas.microsoft.com/office/powerpoint/2010/main" val="1067864427"/>
              </p:ext>
            </p:extLst>
          </p:nvPr>
        </p:nvGraphicFramePr>
        <p:xfrm>
          <a:off x="1054058" y="1783788"/>
          <a:ext cx="8810032" cy="4780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874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CA182-F348-8AFF-7D80-430A260D25DC}"/>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5A0D5AC-C7D9-6544-94F6-7EC223F2DB4F}"/>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BEEEDCCC-D122-27C7-3FF9-2775D892B88D}"/>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573F6FEF-9633-CD6E-41FF-A8A7DBBADB37}"/>
              </a:ext>
            </a:extLst>
          </p:cNvPr>
          <p:cNvSpPr>
            <a:spLocks noGrp="1"/>
          </p:cNvSpPr>
          <p:nvPr>
            <p:ph type="title"/>
          </p:nvPr>
        </p:nvSpPr>
        <p:spPr>
          <a:xfrm>
            <a:off x="921150" y="89658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Polling Question 1 (Result)</a:t>
            </a:r>
          </a:p>
        </p:txBody>
      </p:sp>
      <p:sp>
        <p:nvSpPr>
          <p:cNvPr id="7" name="Espace réservé du contenu 2">
            <a:extLst>
              <a:ext uri="{FF2B5EF4-FFF2-40B4-BE49-F238E27FC236}">
                <a16:creationId xmlns:a16="http://schemas.microsoft.com/office/drawing/2014/main" id="{E1614DA2-14CB-6450-BAB2-7D77E148699A}"/>
              </a:ext>
            </a:extLst>
          </p:cNvPr>
          <p:cNvSpPr txBox="1">
            <a:spLocks/>
          </p:cNvSpPr>
          <p:nvPr/>
        </p:nvSpPr>
        <p:spPr>
          <a:xfrm>
            <a:off x="863999" y="1803690"/>
            <a:ext cx="9478179" cy="462102"/>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3185B4A5-FD91-893A-7FEC-D9F3D7FDC142}"/>
              </a:ext>
            </a:extLst>
          </p:cNvPr>
          <p:cNvSpPr>
            <a:spLocks noGrp="1"/>
          </p:cNvSpPr>
          <p:nvPr>
            <p:ph type="sldNum" sz="quarter" idx="12"/>
          </p:nvPr>
        </p:nvSpPr>
        <p:spPr/>
        <p:txBody>
          <a:bodyPr/>
          <a:lstStyle/>
          <a:p>
            <a:fld id="{5166BF58-0AA9-4615-94F3-E2E6BA466E22}" type="slidenum">
              <a:rPr lang="en-GB" smtClean="0"/>
              <a:t>16</a:t>
            </a:fld>
            <a:endParaRPr lang="en-GB"/>
          </a:p>
        </p:txBody>
      </p:sp>
      <p:sp>
        <p:nvSpPr>
          <p:cNvPr id="3" name="Espace réservé du contenu 2">
            <a:extLst>
              <a:ext uri="{FF2B5EF4-FFF2-40B4-BE49-F238E27FC236}">
                <a16:creationId xmlns:a16="http://schemas.microsoft.com/office/drawing/2014/main" id="{F76E68CA-D973-3FEA-88BE-40107210E3E4}"/>
              </a:ext>
            </a:extLst>
          </p:cNvPr>
          <p:cNvSpPr txBox="1">
            <a:spLocks/>
          </p:cNvSpPr>
          <p:nvPr/>
        </p:nvSpPr>
        <p:spPr>
          <a:xfrm>
            <a:off x="928672" y="1412703"/>
            <a:ext cx="5022450" cy="152777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spcAft>
                <a:spcPts val="0"/>
              </a:spcAft>
              <a:buNone/>
            </a:pPr>
            <a:r>
              <a:rPr lang="en-GB" sz="2200" dirty="0">
                <a:solidFill>
                  <a:srgbClr val="00548A"/>
                </a:solidFill>
              </a:rPr>
              <a:t>What types of RWM infrastructures </a:t>
            </a:r>
            <a:br>
              <a:rPr lang="en-GB" sz="2200" dirty="0">
                <a:solidFill>
                  <a:srgbClr val="00548A"/>
                </a:solidFill>
              </a:rPr>
            </a:br>
            <a:r>
              <a:rPr lang="en-GB" sz="2200" dirty="0">
                <a:solidFill>
                  <a:srgbClr val="00548A"/>
                </a:solidFill>
              </a:rPr>
              <a:t>are of particular interest to you?</a:t>
            </a:r>
          </a:p>
        </p:txBody>
      </p:sp>
      <p:pic>
        <p:nvPicPr>
          <p:cNvPr id="11" name="Picture 10">
            <a:extLst>
              <a:ext uri="{FF2B5EF4-FFF2-40B4-BE49-F238E27FC236}">
                <a16:creationId xmlns:a16="http://schemas.microsoft.com/office/drawing/2014/main" id="{F23E4973-1214-01E4-C9D2-A93FB964CA03}"/>
              </a:ext>
            </a:extLst>
          </p:cNvPr>
          <p:cNvPicPr>
            <a:picLocks noChangeAspect="1"/>
          </p:cNvPicPr>
          <p:nvPr/>
        </p:nvPicPr>
        <p:blipFill>
          <a:blip r:embed="rId4"/>
          <a:stretch>
            <a:fillRect/>
          </a:stretch>
        </p:blipFill>
        <p:spPr>
          <a:xfrm>
            <a:off x="6015795" y="596206"/>
            <a:ext cx="3686689" cy="5439534"/>
          </a:xfrm>
          <a:prstGeom prst="rect">
            <a:avLst/>
          </a:prstGeom>
        </p:spPr>
      </p:pic>
    </p:spTree>
    <p:extLst>
      <p:ext uri="{BB962C8B-B14F-4D97-AF65-F5344CB8AC3E}">
        <p14:creationId xmlns:p14="http://schemas.microsoft.com/office/powerpoint/2010/main" val="186430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04455-E8FA-3E62-56AE-A65111A6EDBB}"/>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6A38857-CFC2-DD72-25EC-5F0F5CEA4616}"/>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0CC622DE-6E05-574A-89D5-0E1320518017}"/>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2CC3E72C-9440-145E-0190-3FFF64FA7894}"/>
              </a:ext>
            </a:extLst>
          </p:cNvPr>
          <p:cNvSpPr>
            <a:spLocks noGrp="1"/>
          </p:cNvSpPr>
          <p:nvPr>
            <p:ph type="title"/>
          </p:nvPr>
        </p:nvSpPr>
        <p:spPr>
          <a:xfrm>
            <a:off x="921150" y="89658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Polling Question 2</a:t>
            </a:r>
          </a:p>
        </p:txBody>
      </p:sp>
      <p:sp>
        <p:nvSpPr>
          <p:cNvPr id="7" name="Espace réservé du contenu 2">
            <a:extLst>
              <a:ext uri="{FF2B5EF4-FFF2-40B4-BE49-F238E27FC236}">
                <a16:creationId xmlns:a16="http://schemas.microsoft.com/office/drawing/2014/main" id="{1985CFE0-731A-1337-195A-9403E1FBE6B7}"/>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34886D00-5C35-0D6D-FF25-A15BBD1E39C0}"/>
              </a:ext>
            </a:extLst>
          </p:cNvPr>
          <p:cNvSpPr>
            <a:spLocks noGrp="1"/>
          </p:cNvSpPr>
          <p:nvPr>
            <p:ph type="sldNum" sz="quarter" idx="12"/>
          </p:nvPr>
        </p:nvSpPr>
        <p:spPr/>
        <p:txBody>
          <a:bodyPr/>
          <a:lstStyle/>
          <a:p>
            <a:fld id="{5166BF58-0AA9-4615-94F3-E2E6BA466E22}" type="slidenum">
              <a:rPr lang="en-GB" smtClean="0"/>
              <a:t>17</a:t>
            </a:fld>
            <a:endParaRPr lang="en-GB"/>
          </a:p>
        </p:txBody>
      </p:sp>
      <p:sp>
        <p:nvSpPr>
          <p:cNvPr id="3" name="Espace réservé du contenu 2">
            <a:extLst>
              <a:ext uri="{FF2B5EF4-FFF2-40B4-BE49-F238E27FC236}">
                <a16:creationId xmlns:a16="http://schemas.microsoft.com/office/drawing/2014/main" id="{02E73D7B-3432-6A98-291C-61CBD38C120A}"/>
              </a:ext>
            </a:extLst>
          </p:cNvPr>
          <p:cNvSpPr txBox="1">
            <a:spLocks/>
          </p:cNvSpPr>
          <p:nvPr/>
        </p:nvSpPr>
        <p:spPr>
          <a:xfrm>
            <a:off x="872024" y="1802085"/>
            <a:ext cx="9478179" cy="397204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spcAft>
                <a:spcPts val="0"/>
              </a:spcAft>
              <a:buNone/>
            </a:pPr>
            <a:endParaRPr lang="en-GB" sz="2200" dirty="0">
              <a:solidFill>
                <a:srgbClr val="00548A"/>
              </a:solidFill>
            </a:endParaRPr>
          </a:p>
          <a:p>
            <a:pPr marL="0" indent="0">
              <a:lnSpc>
                <a:spcPct val="130000"/>
              </a:lnSpc>
              <a:spcBef>
                <a:spcPts val="0"/>
              </a:spcBef>
              <a:spcAft>
                <a:spcPts val="0"/>
              </a:spcAft>
              <a:buNone/>
            </a:pPr>
            <a:endParaRPr lang="en-GB" sz="2200" dirty="0">
              <a:solidFill>
                <a:srgbClr val="00548A"/>
              </a:solidFill>
            </a:endParaRPr>
          </a:p>
          <a:p>
            <a:pPr marL="0" indent="0">
              <a:lnSpc>
                <a:spcPct val="130000"/>
              </a:lnSpc>
              <a:spcBef>
                <a:spcPts val="0"/>
              </a:spcBef>
              <a:spcAft>
                <a:spcPts val="0"/>
              </a:spcAft>
              <a:buNone/>
            </a:pPr>
            <a:r>
              <a:rPr lang="en-GB" sz="2200" dirty="0">
                <a:solidFill>
                  <a:srgbClr val="00548A"/>
                </a:solidFill>
              </a:rPr>
              <a:t>What gaps are you aware of in relation to RWM infrastructures?</a:t>
            </a:r>
          </a:p>
        </p:txBody>
      </p:sp>
    </p:spTree>
    <p:extLst>
      <p:ext uri="{BB962C8B-B14F-4D97-AF65-F5344CB8AC3E}">
        <p14:creationId xmlns:p14="http://schemas.microsoft.com/office/powerpoint/2010/main" val="641174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45A80-F443-16C0-1650-3B3CD7688D5E}"/>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BF75B1A-C519-E788-F142-4658D3DE7374}"/>
              </a:ext>
            </a:extLst>
          </p:cNvPr>
          <p:cNvPicPr>
            <a:picLocks noGrp="1" noChangeAspect="1"/>
          </p:cNvPicPr>
          <p:nvPr>
            <p:ph idx="1"/>
          </p:nvPr>
        </p:nvPicPr>
        <p:blipFill>
          <a:blip r:embed="rId4"/>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AB78D4AA-31CD-21B8-7389-52D97158C560}"/>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2D1E5D4D-5DB1-E2F5-2B56-180998040939}"/>
              </a:ext>
            </a:extLst>
          </p:cNvPr>
          <p:cNvSpPr>
            <a:spLocks noGrp="1"/>
          </p:cNvSpPr>
          <p:nvPr>
            <p:ph type="title"/>
          </p:nvPr>
        </p:nvSpPr>
        <p:spPr>
          <a:xfrm>
            <a:off x="921150" y="89658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Polling Question 2 (Result)</a:t>
            </a:r>
          </a:p>
        </p:txBody>
      </p:sp>
      <p:sp>
        <p:nvSpPr>
          <p:cNvPr id="7" name="Espace réservé du contenu 2">
            <a:extLst>
              <a:ext uri="{FF2B5EF4-FFF2-40B4-BE49-F238E27FC236}">
                <a16:creationId xmlns:a16="http://schemas.microsoft.com/office/drawing/2014/main" id="{BD183063-5F9F-61EA-F01F-D67D77D5E40B}"/>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D162FE37-1821-5053-0DCB-5AFC2DD2FA05}"/>
              </a:ext>
            </a:extLst>
          </p:cNvPr>
          <p:cNvSpPr>
            <a:spLocks noGrp="1"/>
          </p:cNvSpPr>
          <p:nvPr>
            <p:ph type="sldNum" sz="quarter" idx="12"/>
          </p:nvPr>
        </p:nvSpPr>
        <p:spPr/>
        <p:txBody>
          <a:bodyPr/>
          <a:lstStyle/>
          <a:p>
            <a:fld id="{5166BF58-0AA9-4615-94F3-E2E6BA466E22}" type="slidenum">
              <a:rPr lang="en-GB" smtClean="0"/>
              <a:t>18</a:t>
            </a:fld>
            <a:endParaRPr lang="en-GB"/>
          </a:p>
        </p:txBody>
      </p:sp>
      <p:sp>
        <p:nvSpPr>
          <p:cNvPr id="3" name="Espace réservé du contenu 2">
            <a:extLst>
              <a:ext uri="{FF2B5EF4-FFF2-40B4-BE49-F238E27FC236}">
                <a16:creationId xmlns:a16="http://schemas.microsoft.com/office/drawing/2014/main" id="{39DD8F8B-2A61-7134-F17E-1EE9F509D9D1}"/>
              </a:ext>
            </a:extLst>
          </p:cNvPr>
          <p:cNvSpPr txBox="1">
            <a:spLocks/>
          </p:cNvSpPr>
          <p:nvPr/>
        </p:nvSpPr>
        <p:spPr>
          <a:xfrm>
            <a:off x="921150" y="1473793"/>
            <a:ext cx="9478179" cy="56392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spcAft>
                <a:spcPts val="0"/>
              </a:spcAft>
              <a:buNone/>
            </a:pPr>
            <a:r>
              <a:rPr lang="en-GB" sz="2200" dirty="0">
                <a:solidFill>
                  <a:srgbClr val="00548A"/>
                </a:solidFill>
              </a:rPr>
              <a:t>What gaps are you aware of in relation to RWM infrastructures?</a:t>
            </a:r>
          </a:p>
        </p:txBody>
      </p:sp>
      <p:pic>
        <p:nvPicPr>
          <p:cNvPr id="15" name="Picture 14">
            <a:extLst>
              <a:ext uri="{FF2B5EF4-FFF2-40B4-BE49-F238E27FC236}">
                <a16:creationId xmlns:a16="http://schemas.microsoft.com/office/drawing/2014/main" id="{04383307-044E-CED9-6198-87EBDEDBE76A}"/>
              </a:ext>
            </a:extLst>
          </p:cNvPr>
          <p:cNvPicPr>
            <a:picLocks noChangeAspect="1"/>
          </p:cNvPicPr>
          <p:nvPr/>
        </p:nvPicPr>
        <p:blipFill>
          <a:blip r:embed="rId5"/>
          <a:stretch>
            <a:fillRect/>
          </a:stretch>
        </p:blipFill>
        <p:spPr>
          <a:xfrm>
            <a:off x="1062990" y="2076260"/>
            <a:ext cx="7890909" cy="3735031"/>
          </a:xfrm>
          <a:prstGeom prst="rect">
            <a:avLst/>
          </a:prstGeom>
        </p:spPr>
      </p:pic>
    </p:spTree>
    <p:extLst>
      <p:ext uri="{BB962C8B-B14F-4D97-AF65-F5344CB8AC3E}">
        <p14:creationId xmlns:p14="http://schemas.microsoft.com/office/powerpoint/2010/main" val="3424354855"/>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3F9B3-2D4A-207C-99CB-1C8FACF8F878}"/>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18320C7-87B7-D96E-96F0-0084D41FF1C0}"/>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71E8868C-BD7F-6CC2-B057-41BF5AA42F17}"/>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84C6B880-69EE-3721-D9DF-7F2EFB7610A5}"/>
              </a:ext>
            </a:extLst>
          </p:cNvPr>
          <p:cNvSpPr>
            <a:spLocks noGrp="1"/>
          </p:cNvSpPr>
          <p:nvPr>
            <p:ph type="title"/>
          </p:nvPr>
        </p:nvSpPr>
        <p:spPr>
          <a:xfrm>
            <a:off x="921150" y="89658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Polling Question 3</a:t>
            </a:r>
          </a:p>
        </p:txBody>
      </p:sp>
      <p:sp>
        <p:nvSpPr>
          <p:cNvPr id="7" name="Espace réservé du contenu 2">
            <a:extLst>
              <a:ext uri="{FF2B5EF4-FFF2-40B4-BE49-F238E27FC236}">
                <a16:creationId xmlns:a16="http://schemas.microsoft.com/office/drawing/2014/main" id="{83422907-A2DC-835E-C049-6CC0FCC95F2C}"/>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5CD661CA-5395-EBBC-158A-A2749A9AEA4C}"/>
              </a:ext>
            </a:extLst>
          </p:cNvPr>
          <p:cNvSpPr>
            <a:spLocks noGrp="1"/>
          </p:cNvSpPr>
          <p:nvPr>
            <p:ph type="sldNum" sz="quarter" idx="12"/>
          </p:nvPr>
        </p:nvSpPr>
        <p:spPr/>
        <p:txBody>
          <a:bodyPr/>
          <a:lstStyle/>
          <a:p>
            <a:fld id="{5166BF58-0AA9-4615-94F3-E2E6BA466E22}" type="slidenum">
              <a:rPr lang="en-GB" smtClean="0"/>
              <a:t>19</a:t>
            </a:fld>
            <a:endParaRPr lang="en-GB"/>
          </a:p>
        </p:txBody>
      </p:sp>
      <p:sp>
        <p:nvSpPr>
          <p:cNvPr id="3" name="Espace réservé du contenu 2">
            <a:extLst>
              <a:ext uri="{FF2B5EF4-FFF2-40B4-BE49-F238E27FC236}">
                <a16:creationId xmlns:a16="http://schemas.microsoft.com/office/drawing/2014/main" id="{6291353D-22AB-1833-6FE8-2C2184B60311}"/>
              </a:ext>
            </a:extLst>
          </p:cNvPr>
          <p:cNvSpPr txBox="1">
            <a:spLocks/>
          </p:cNvSpPr>
          <p:nvPr/>
        </p:nvSpPr>
        <p:spPr>
          <a:xfrm>
            <a:off x="872024" y="1802085"/>
            <a:ext cx="9478179" cy="397204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0"/>
              </a:spcAft>
              <a:buNone/>
            </a:pPr>
            <a:endParaRPr lang="en-GB" sz="2200" dirty="0">
              <a:solidFill>
                <a:srgbClr val="00548A"/>
              </a:solidFill>
            </a:endParaRPr>
          </a:p>
          <a:p>
            <a:pPr marL="0" indent="0">
              <a:lnSpc>
                <a:spcPct val="110000"/>
              </a:lnSpc>
              <a:spcBef>
                <a:spcPts val="0"/>
              </a:spcBef>
              <a:spcAft>
                <a:spcPts val="0"/>
              </a:spcAft>
              <a:buNone/>
            </a:pPr>
            <a:endParaRPr lang="en-GB" sz="2200" dirty="0">
              <a:solidFill>
                <a:srgbClr val="00548A"/>
              </a:solidFill>
            </a:endParaRPr>
          </a:p>
          <a:p>
            <a:pPr marL="0" indent="0">
              <a:lnSpc>
                <a:spcPct val="110000"/>
              </a:lnSpc>
              <a:spcBef>
                <a:spcPts val="0"/>
              </a:spcBef>
              <a:spcAft>
                <a:spcPts val="0"/>
              </a:spcAft>
              <a:buNone/>
            </a:pPr>
            <a:r>
              <a:rPr lang="en-GB" sz="2200" dirty="0">
                <a:solidFill>
                  <a:srgbClr val="00548A"/>
                </a:solidFill>
              </a:rPr>
              <a:t>Which groups of stakeholders should we engage with to explore critical infrastructure needs?</a:t>
            </a:r>
          </a:p>
        </p:txBody>
      </p:sp>
    </p:spTree>
    <p:extLst>
      <p:ext uri="{BB962C8B-B14F-4D97-AF65-F5344CB8AC3E}">
        <p14:creationId xmlns:p14="http://schemas.microsoft.com/office/powerpoint/2010/main" val="62100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5E465-646B-3502-DB53-72F7DE057CF2}"/>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4205424-F9DB-526C-134A-CD6AFBB355F3}"/>
              </a:ext>
            </a:extLst>
          </p:cNvPr>
          <p:cNvPicPr>
            <a:picLocks noGrp="1" noChangeAspect="1"/>
          </p:cNvPicPr>
          <p:nvPr>
            <p:ph idx="1"/>
          </p:nvPr>
        </p:nvPicPr>
        <p:blipFill>
          <a:blip r:embed="rId3"/>
          <a:stretch>
            <a:fillRect/>
          </a:stretch>
        </p:blipFill>
        <p:spPr>
          <a:xfrm>
            <a:off x="0" y="0"/>
            <a:ext cx="12192000" cy="6857999"/>
          </a:xfrm>
          <a:prstGeom prst="rect">
            <a:avLst/>
          </a:prstGeom>
        </p:spPr>
      </p:pic>
      <p:sp>
        <p:nvSpPr>
          <p:cNvPr id="5" name="ZoneTexte 4">
            <a:extLst>
              <a:ext uri="{FF2B5EF4-FFF2-40B4-BE49-F238E27FC236}">
                <a16:creationId xmlns:a16="http://schemas.microsoft.com/office/drawing/2014/main" id="{36C8FAD2-8E71-45B5-50A2-7930A705CDCD}"/>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2CF79285-8B39-DD2D-78F0-7F4101B2EA98}"/>
              </a:ext>
            </a:extLst>
          </p:cNvPr>
          <p:cNvSpPr>
            <a:spLocks noGrp="1"/>
          </p:cNvSpPr>
          <p:nvPr>
            <p:ph type="title"/>
          </p:nvPr>
        </p:nvSpPr>
        <p:spPr>
          <a:xfrm>
            <a:off x="926346" y="713699"/>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sz="2800" noProof="0" dirty="0"/>
              <a:t>Welcome!</a:t>
            </a:r>
          </a:p>
        </p:txBody>
      </p:sp>
      <p:sp>
        <p:nvSpPr>
          <p:cNvPr id="7" name="Espace réservé du contenu 2">
            <a:extLst>
              <a:ext uri="{FF2B5EF4-FFF2-40B4-BE49-F238E27FC236}">
                <a16:creationId xmlns:a16="http://schemas.microsoft.com/office/drawing/2014/main" id="{8AE48842-03C7-0097-7EF6-56C6356A3249}"/>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AE81F38E-9301-3C26-77A2-20AE0F34591D}"/>
              </a:ext>
            </a:extLst>
          </p:cNvPr>
          <p:cNvSpPr>
            <a:spLocks noGrp="1"/>
          </p:cNvSpPr>
          <p:nvPr>
            <p:ph type="sldNum" sz="quarter" idx="12"/>
          </p:nvPr>
        </p:nvSpPr>
        <p:spPr/>
        <p:txBody>
          <a:bodyPr/>
          <a:lstStyle/>
          <a:p>
            <a:fld id="{5166BF58-0AA9-4615-94F3-E2E6BA466E22}" type="slidenum">
              <a:rPr lang="en-GB" smtClean="0"/>
              <a:t>2</a:t>
            </a:fld>
            <a:endParaRPr lang="en-GB"/>
          </a:p>
        </p:txBody>
      </p:sp>
      <p:sp>
        <p:nvSpPr>
          <p:cNvPr id="2" name="Espace réservé du contenu 2">
            <a:extLst>
              <a:ext uri="{FF2B5EF4-FFF2-40B4-BE49-F238E27FC236}">
                <a16:creationId xmlns:a16="http://schemas.microsoft.com/office/drawing/2014/main" id="{3A9C62D8-6DA2-981A-ECA4-14BDDB243138}"/>
              </a:ext>
            </a:extLst>
          </p:cNvPr>
          <p:cNvSpPr txBox="1">
            <a:spLocks/>
          </p:cNvSpPr>
          <p:nvPr/>
        </p:nvSpPr>
        <p:spPr>
          <a:xfrm>
            <a:off x="863998" y="1637593"/>
            <a:ext cx="9716915"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0" dirty="0">
                <a:solidFill>
                  <a:schemeClr val="tx1"/>
                </a:solidFill>
                <a:latin typeface="Myriad Pro" panose="020B0503030403020204"/>
                <a:ea typeface="Aptos" panose="020B0004020202020204" pitchFamily="34" charset="0"/>
                <a:cs typeface="Aptos" panose="020B0004020202020204" pitchFamily="34" charset="0"/>
              </a:rPr>
              <a:t>On behalf of EURAD-2 Knowledge Management (KM) and the task team: Thank you all for joining us today</a:t>
            </a:r>
          </a:p>
          <a:p>
            <a:pPr marL="0" indent="0">
              <a:buNone/>
            </a:pPr>
            <a:r>
              <a:rPr lang="en-GB" b="0" dirty="0">
                <a:solidFill>
                  <a:schemeClr val="tx1"/>
                </a:solidFill>
                <a:latin typeface="Myriad Pro" panose="020B0503030403020204"/>
                <a:ea typeface="Aptos" panose="020B0004020202020204" pitchFamily="34" charset="0"/>
                <a:cs typeface="Aptos" panose="020B0004020202020204" pitchFamily="34" charset="0"/>
              </a:rPr>
              <a:t>We have a full agenda and are looking forward to your inputs as part of an ongoing programme of work on radioactive waste management (RWM) infrastructures within EURAD-2</a:t>
            </a:r>
          </a:p>
          <a:p>
            <a:pPr marL="0" indent="0">
              <a:buNone/>
            </a:pPr>
            <a:endParaRPr lang="en-GB" b="0" dirty="0">
              <a:solidFill>
                <a:schemeClr val="tx1"/>
              </a:solidFill>
              <a:latin typeface="Myriad Pro" panose="020B0503030403020204"/>
              <a:ea typeface="Aptos" panose="020B0004020202020204" pitchFamily="34" charset="0"/>
              <a:cs typeface="Aptos" panose="020B0004020202020204" pitchFamily="34" charset="0"/>
            </a:endParaRPr>
          </a:p>
          <a:p>
            <a:pPr marL="0" indent="0">
              <a:buNone/>
            </a:pPr>
            <a:r>
              <a:rPr lang="en-GB" dirty="0">
                <a:solidFill>
                  <a:srgbClr val="00548A"/>
                </a:solidFill>
                <a:latin typeface="Myriad Pro" panose="020B0503030403020204"/>
                <a:ea typeface="Aptos" panose="020B0004020202020204" pitchFamily="34" charset="0"/>
                <a:cs typeface="Aptos" panose="020B0004020202020204" pitchFamily="34" charset="0"/>
              </a:rPr>
              <a:t>Today’s Agenda:</a:t>
            </a:r>
          </a:p>
          <a:p>
            <a:pPr marL="0" indent="0">
              <a:buNone/>
            </a:pPr>
            <a:r>
              <a:rPr lang="en-GB" b="0" i="1" dirty="0">
                <a:solidFill>
                  <a:srgbClr val="0070C0"/>
                </a:solidFill>
                <a:latin typeface="Myriad Pro" panose="020B0503030403020204"/>
                <a:ea typeface="Aptos" panose="020B0004020202020204" pitchFamily="34" charset="0"/>
                <a:cs typeface="Aptos" panose="020B0004020202020204" pitchFamily="34" charset="0"/>
              </a:rPr>
              <a:t>1. Introduction (10:00-10:15)</a:t>
            </a:r>
          </a:p>
          <a:p>
            <a:pPr marL="0" indent="0">
              <a:buNone/>
            </a:pPr>
            <a:r>
              <a:rPr lang="en-GB" b="0" i="1" dirty="0">
                <a:solidFill>
                  <a:srgbClr val="0070C0"/>
                </a:solidFill>
                <a:latin typeface="Myriad Pro" panose="020B0503030403020204"/>
                <a:ea typeface="Aptos" panose="020B0004020202020204" pitchFamily="34" charset="0"/>
                <a:cs typeface="Aptos" panose="020B0004020202020204" pitchFamily="34" charset="0"/>
              </a:rPr>
              <a:t>2. Presentations on Infrastructure Initiatives (10:15-11:15)</a:t>
            </a:r>
          </a:p>
          <a:p>
            <a:pPr marL="0" indent="0">
              <a:buNone/>
            </a:pPr>
            <a:r>
              <a:rPr lang="en-GB" b="0" i="1" dirty="0">
                <a:solidFill>
                  <a:srgbClr val="0070C0"/>
                </a:solidFill>
                <a:latin typeface="Myriad Pro" panose="020B0503030403020204"/>
                <a:ea typeface="Aptos" panose="020B0004020202020204" pitchFamily="34" charset="0"/>
                <a:cs typeface="Aptos" panose="020B0004020202020204" pitchFamily="34" charset="0"/>
              </a:rPr>
              <a:t>3. Interactive Session with Live Polling (11:15-12:00)</a:t>
            </a:r>
          </a:p>
          <a:p>
            <a:pPr marL="0" indent="0">
              <a:buNone/>
            </a:pPr>
            <a:endParaRPr lang="en-GB" b="0" dirty="0">
              <a:solidFill>
                <a:schemeClr val="tx1"/>
              </a:solidFill>
              <a:latin typeface="Myriad Pro" panose="020B0503030403020204"/>
              <a:ea typeface="Aptos" panose="020B0004020202020204" pitchFamily="34" charset="0"/>
              <a:cs typeface="Aptos" panose="020B0004020202020204" pitchFamily="34" charset="0"/>
            </a:endParaRPr>
          </a:p>
          <a:p>
            <a:pPr marL="0" indent="0">
              <a:buNone/>
            </a:pPr>
            <a:endParaRPr lang="en-GB" b="0" dirty="0">
              <a:solidFill>
                <a:schemeClr val="tx1"/>
              </a:solidFill>
              <a:latin typeface="Myriad Pro" panose="020B0503030403020204"/>
              <a:ea typeface="Aptos" panose="020B0004020202020204" pitchFamily="34" charset="0"/>
              <a:cs typeface="Aptos" panose="020B0004020202020204" pitchFamily="34" charset="0"/>
            </a:endParaRPr>
          </a:p>
          <a:p>
            <a:pPr marL="0" indent="0">
              <a:buNone/>
            </a:pPr>
            <a:endParaRPr lang="en-GB" b="0" dirty="0">
              <a:solidFill>
                <a:schemeClr val="tx1"/>
              </a:solidFill>
              <a:latin typeface="Myriad Pro" panose="020B0503030403020204"/>
              <a:ea typeface="Aptos" panose="020B0004020202020204" pitchFamily="34" charset="0"/>
              <a:cs typeface="Aptos" panose="020B0004020202020204" pitchFamily="34" charset="0"/>
            </a:endParaRPr>
          </a:p>
          <a:p>
            <a:pPr marL="342900" indent="-342900">
              <a:buFont typeface="+mj-lt"/>
              <a:buAutoNum type="arabicPeriod"/>
            </a:pPr>
            <a:endParaRPr lang="en-GB" b="0" noProof="0" dirty="0">
              <a:solidFill>
                <a:schemeClr val="tx1"/>
              </a:solidFill>
              <a:latin typeface="Myriad Pro" panose="020B0503030403020204"/>
            </a:endParaRPr>
          </a:p>
        </p:txBody>
      </p:sp>
    </p:spTree>
    <p:extLst>
      <p:ext uri="{BB962C8B-B14F-4D97-AF65-F5344CB8AC3E}">
        <p14:creationId xmlns:p14="http://schemas.microsoft.com/office/powerpoint/2010/main" val="195441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9DB9-7276-FE60-0EA1-E2DA17083782}"/>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2444E35-4B5D-1932-5446-23F3D4E83C3D}"/>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D6D8C16F-BD8F-4D03-46C9-D31F61EB529F}"/>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61453320-0EA2-86C7-312A-2A484A6B9C2E}"/>
              </a:ext>
            </a:extLst>
          </p:cNvPr>
          <p:cNvSpPr>
            <a:spLocks noGrp="1"/>
          </p:cNvSpPr>
          <p:nvPr>
            <p:ph type="title"/>
          </p:nvPr>
        </p:nvSpPr>
        <p:spPr>
          <a:xfrm>
            <a:off x="921150" y="89658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Polling Question 3 (Result)</a:t>
            </a:r>
          </a:p>
        </p:txBody>
      </p:sp>
      <p:sp>
        <p:nvSpPr>
          <p:cNvPr id="7" name="Espace réservé du contenu 2">
            <a:extLst>
              <a:ext uri="{FF2B5EF4-FFF2-40B4-BE49-F238E27FC236}">
                <a16:creationId xmlns:a16="http://schemas.microsoft.com/office/drawing/2014/main" id="{04C70199-1352-7A6C-C1EF-D13444C570F0}"/>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60E2B5ED-BF99-FFA0-9B46-790F2A594D13}"/>
              </a:ext>
            </a:extLst>
          </p:cNvPr>
          <p:cNvSpPr>
            <a:spLocks noGrp="1"/>
          </p:cNvSpPr>
          <p:nvPr>
            <p:ph type="sldNum" sz="quarter" idx="12"/>
          </p:nvPr>
        </p:nvSpPr>
        <p:spPr/>
        <p:txBody>
          <a:bodyPr/>
          <a:lstStyle/>
          <a:p>
            <a:fld id="{5166BF58-0AA9-4615-94F3-E2E6BA466E22}" type="slidenum">
              <a:rPr lang="en-GB" smtClean="0"/>
              <a:t>20</a:t>
            </a:fld>
            <a:endParaRPr lang="en-GB"/>
          </a:p>
        </p:txBody>
      </p:sp>
      <p:sp>
        <p:nvSpPr>
          <p:cNvPr id="3" name="Espace réservé du contenu 2">
            <a:extLst>
              <a:ext uri="{FF2B5EF4-FFF2-40B4-BE49-F238E27FC236}">
                <a16:creationId xmlns:a16="http://schemas.microsoft.com/office/drawing/2014/main" id="{1E66AB9D-0DAE-5001-0F5B-8A893F84065B}"/>
              </a:ext>
            </a:extLst>
          </p:cNvPr>
          <p:cNvSpPr txBox="1">
            <a:spLocks/>
          </p:cNvSpPr>
          <p:nvPr/>
        </p:nvSpPr>
        <p:spPr>
          <a:xfrm>
            <a:off x="921150" y="1435744"/>
            <a:ext cx="9478179" cy="91825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0"/>
              </a:spcAft>
              <a:buNone/>
            </a:pPr>
            <a:r>
              <a:rPr lang="en-GB" sz="2200" dirty="0">
                <a:solidFill>
                  <a:srgbClr val="00548A"/>
                </a:solidFill>
              </a:rPr>
              <a:t>Which groups of stakeholders should we engage with to explore critical infrastructure needs?</a:t>
            </a:r>
          </a:p>
        </p:txBody>
      </p:sp>
      <p:pic>
        <p:nvPicPr>
          <p:cNvPr id="8" name="Picture 7">
            <a:extLst>
              <a:ext uri="{FF2B5EF4-FFF2-40B4-BE49-F238E27FC236}">
                <a16:creationId xmlns:a16="http://schemas.microsoft.com/office/drawing/2014/main" id="{B111DC8B-4109-194E-5920-E8399B5D67E3}"/>
              </a:ext>
            </a:extLst>
          </p:cNvPr>
          <p:cNvPicPr>
            <a:picLocks noChangeAspect="1"/>
          </p:cNvPicPr>
          <p:nvPr/>
        </p:nvPicPr>
        <p:blipFill>
          <a:blip r:embed="rId4"/>
          <a:stretch>
            <a:fillRect/>
          </a:stretch>
        </p:blipFill>
        <p:spPr>
          <a:xfrm>
            <a:off x="1891625" y="2284753"/>
            <a:ext cx="7073483" cy="4140843"/>
          </a:xfrm>
          <a:prstGeom prst="rect">
            <a:avLst/>
          </a:prstGeom>
        </p:spPr>
      </p:pic>
    </p:spTree>
    <p:extLst>
      <p:ext uri="{BB962C8B-B14F-4D97-AF65-F5344CB8AC3E}">
        <p14:creationId xmlns:p14="http://schemas.microsoft.com/office/powerpoint/2010/main" val="424967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2E8F-8FD4-35BF-6451-431F8139D2ED}"/>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3FE6615-3D82-E6C2-B31E-FEFE47B9EFFB}"/>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5CF1EC79-0BA7-EF63-3DCA-CFD4D6F6A4EF}"/>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E5600536-4A7E-6B7F-7F5E-99FDE84E013B}"/>
              </a:ext>
            </a:extLst>
          </p:cNvPr>
          <p:cNvSpPr>
            <a:spLocks noGrp="1"/>
          </p:cNvSpPr>
          <p:nvPr>
            <p:ph type="title"/>
          </p:nvPr>
        </p:nvSpPr>
        <p:spPr>
          <a:xfrm>
            <a:off x="864000" y="82800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dirty="0"/>
              <a:t>Summary and Conclusions</a:t>
            </a:r>
            <a:endParaRPr lang="en-GB" noProof="0" dirty="0"/>
          </a:p>
        </p:txBody>
      </p:sp>
      <p:sp>
        <p:nvSpPr>
          <p:cNvPr id="10" name="Espace réservé du numéro de diapositive 9">
            <a:extLst>
              <a:ext uri="{FF2B5EF4-FFF2-40B4-BE49-F238E27FC236}">
                <a16:creationId xmlns:a16="http://schemas.microsoft.com/office/drawing/2014/main" id="{ECA00ACD-6294-4E71-6257-E742F62064C8}"/>
              </a:ext>
            </a:extLst>
          </p:cNvPr>
          <p:cNvSpPr>
            <a:spLocks noGrp="1"/>
          </p:cNvSpPr>
          <p:nvPr>
            <p:ph type="sldNum" sz="quarter" idx="12"/>
          </p:nvPr>
        </p:nvSpPr>
        <p:spPr/>
        <p:txBody>
          <a:bodyPr/>
          <a:lstStyle/>
          <a:p>
            <a:fld id="{5166BF58-0AA9-4615-94F3-E2E6BA466E22}" type="slidenum">
              <a:rPr lang="en-GB" smtClean="0"/>
              <a:t>21</a:t>
            </a:fld>
            <a:endParaRPr lang="en-GB"/>
          </a:p>
        </p:txBody>
      </p:sp>
      <p:sp>
        <p:nvSpPr>
          <p:cNvPr id="2" name="Espace réservé du contenu 2">
            <a:extLst>
              <a:ext uri="{FF2B5EF4-FFF2-40B4-BE49-F238E27FC236}">
                <a16:creationId xmlns:a16="http://schemas.microsoft.com/office/drawing/2014/main" id="{EB6FCC12-AAEB-D27A-DEA7-3AD9170C7CDD}"/>
              </a:ext>
            </a:extLst>
          </p:cNvPr>
          <p:cNvSpPr txBox="1">
            <a:spLocks/>
          </p:cNvSpPr>
          <p:nvPr/>
        </p:nvSpPr>
        <p:spPr>
          <a:xfrm>
            <a:off x="1105450" y="1926517"/>
            <a:ext cx="9478179" cy="368431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We will consider your inputs today in planning further engagement activities over the next six months, feeding into Deliverable D2.3 (</a:t>
            </a:r>
            <a:r>
              <a:rPr lang="en-GB" b="0" i="1" dirty="0"/>
              <a:t>Report on recommendations for the long-term maintenance of critical infrastructure for RWM at the European level</a:t>
            </a:r>
            <a:r>
              <a:rPr lang="en-GB" b="0" dirty="0"/>
              <a:t>)</a:t>
            </a:r>
          </a:p>
          <a:p>
            <a:endParaRPr lang="en-GB" b="0" dirty="0"/>
          </a:p>
          <a:p>
            <a:r>
              <a:rPr lang="en-GB" b="0" dirty="0"/>
              <a:t>Planning of the Year 3-5 programme of KM work on infrastructures is ongoing</a:t>
            </a:r>
          </a:p>
          <a:p>
            <a:pPr lvl="1"/>
            <a:r>
              <a:rPr lang="en-GB" b="0" dirty="0"/>
              <a:t>Including update and enhancement of the EURAD-2 RWM infrastructures list</a:t>
            </a:r>
          </a:p>
          <a:p>
            <a:endParaRPr lang="en-GB" b="0" dirty="0"/>
          </a:p>
          <a:p>
            <a:r>
              <a:rPr lang="en-GB" b="0" dirty="0"/>
              <a:t>Please feel free to contact us to provide further feedback</a:t>
            </a:r>
          </a:p>
          <a:p>
            <a:endParaRPr lang="en-GB" b="0" dirty="0"/>
          </a:p>
        </p:txBody>
      </p:sp>
    </p:spTree>
    <p:extLst>
      <p:ext uri="{BB962C8B-B14F-4D97-AF65-F5344CB8AC3E}">
        <p14:creationId xmlns:p14="http://schemas.microsoft.com/office/powerpoint/2010/main" val="215025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676FF-F83E-A6BF-C50F-B55632520BDE}"/>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53AC98D8-CBB1-6685-59AD-3300E47034F9}"/>
              </a:ext>
            </a:extLst>
          </p:cNvPr>
          <p:cNvGrpSpPr/>
          <p:nvPr/>
        </p:nvGrpSpPr>
        <p:grpSpPr>
          <a:xfrm>
            <a:off x="0" y="0"/>
            <a:ext cx="12192000" cy="6858000"/>
            <a:chOff x="-388295" y="-364336"/>
            <a:chExt cx="12580295" cy="7243200"/>
          </a:xfrm>
        </p:grpSpPr>
        <p:pic>
          <p:nvPicPr>
            <p:cNvPr id="4" name="Image 3">
              <a:extLst>
                <a:ext uri="{FF2B5EF4-FFF2-40B4-BE49-F238E27FC236}">
                  <a16:creationId xmlns:a16="http://schemas.microsoft.com/office/drawing/2014/main" id="{99BB89CB-E2F4-8166-4359-8BCBC0554931}"/>
                </a:ext>
              </a:extLst>
            </p:cNvPr>
            <p:cNvPicPr>
              <a:picLocks noChangeAspect="1"/>
            </p:cNvPicPr>
            <p:nvPr/>
          </p:nvPicPr>
          <p:blipFill>
            <a:blip r:embed="rId3"/>
            <a:stretch>
              <a:fillRect/>
            </a:stretch>
          </p:blipFill>
          <p:spPr>
            <a:xfrm>
              <a:off x="-388295" y="-364336"/>
              <a:ext cx="12580295" cy="7243200"/>
            </a:xfrm>
            <a:prstGeom prst="rect">
              <a:avLst/>
            </a:prstGeom>
          </p:spPr>
        </p:pic>
        <p:pic>
          <p:nvPicPr>
            <p:cNvPr id="5" name="Image 4">
              <a:extLst>
                <a:ext uri="{FF2B5EF4-FFF2-40B4-BE49-F238E27FC236}">
                  <a16:creationId xmlns:a16="http://schemas.microsoft.com/office/drawing/2014/main" id="{6F72C3EC-5847-DCBE-0E79-D93C0FE5CD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06336" y="161436"/>
              <a:ext cx="2602487" cy="1397072"/>
            </a:xfrm>
            <a:prstGeom prst="rect">
              <a:avLst/>
            </a:prstGeom>
          </p:spPr>
        </p:pic>
      </p:grpSp>
      <p:sp>
        <p:nvSpPr>
          <p:cNvPr id="7" name="Titre 1">
            <a:extLst>
              <a:ext uri="{FF2B5EF4-FFF2-40B4-BE49-F238E27FC236}">
                <a16:creationId xmlns:a16="http://schemas.microsoft.com/office/drawing/2014/main" id="{2270CB17-A2AC-DCAF-A928-A31BCAFD8EE3}"/>
              </a:ext>
            </a:extLst>
          </p:cNvPr>
          <p:cNvSpPr txBox="1">
            <a:spLocks/>
          </p:cNvSpPr>
          <p:nvPr/>
        </p:nvSpPr>
        <p:spPr>
          <a:xfrm>
            <a:off x="2603775" y="2666640"/>
            <a:ext cx="4955775" cy="1229025"/>
          </a:xfrm>
          <a:prstGeom prst="rect">
            <a:avLst/>
          </a:prstGeom>
        </p:spPr>
        <p:txBody>
          <a:bodyPr vert="horz" lIns="91440" tIns="45720" rIns="91440" bIns="45720" rtlCol="0" anchor="ctr" anchorCtr="0">
            <a:normAutofit/>
          </a:bodyPr>
          <a:lstStyle>
            <a:lvl1pPr algn="l" defTabSz="457200" rtl="0" eaLnBrk="1" latinLnBrk="0" hangingPunct="1">
              <a:lnSpc>
                <a:spcPct val="90000"/>
              </a:lnSpc>
              <a:spcBef>
                <a:spcPct val="0"/>
              </a:spcBef>
              <a:buNone/>
              <a:defRPr lang="fr-FR" sz="3600" b="1" kern="1200" cap="all" spc="20" baseline="0" dirty="0">
                <a:solidFill>
                  <a:srgbClr val="2C5688"/>
                </a:solidFill>
                <a:latin typeface="Myriad Pro Semibold" panose="020B0503030403020204" pitchFamily="34" charset="0"/>
                <a:ea typeface="+mj-ea"/>
                <a:cs typeface="+mj-cs"/>
              </a:defRPr>
            </a:lvl1pPr>
          </a:lstStyle>
          <a:p>
            <a:r>
              <a:rPr lang="en-GB" dirty="0"/>
              <a:t>Thank you for your attention</a:t>
            </a:r>
          </a:p>
        </p:txBody>
      </p:sp>
      <p:sp>
        <p:nvSpPr>
          <p:cNvPr id="9" name="Sous-titre 2">
            <a:extLst>
              <a:ext uri="{FF2B5EF4-FFF2-40B4-BE49-F238E27FC236}">
                <a16:creationId xmlns:a16="http://schemas.microsoft.com/office/drawing/2014/main" id="{FFB4BFC6-A9D5-7091-03AB-AB6107C22C74}"/>
              </a:ext>
            </a:extLst>
          </p:cNvPr>
          <p:cNvSpPr txBox="1">
            <a:spLocks/>
          </p:cNvSpPr>
          <p:nvPr/>
        </p:nvSpPr>
        <p:spPr>
          <a:xfrm>
            <a:off x="2880000" y="3456000"/>
            <a:ext cx="8280000" cy="648000"/>
          </a:xfrm>
          <a:prstGeom prst="rect">
            <a:avLst/>
          </a:prstGeom>
        </p:spPr>
        <p:txBody>
          <a:bodyPr vert="horz" lIns="91440" tIns="45720" rIns="91440" bIns="45720" rtlCol="0" anchor="ctr" anchorCtr="0">
            <a:noAutofit/>
          </a:bodyPr>
          <a:lstStyle>
            <a:lvl1pPr marL="0" indent="0" algn="l" defTabSz="457200" rtl="0" eaLnBrk="1" latinLnBrk="0" hangingPunct="1">
              <a:lnSpc>
                <a:spcPct val="90000"/>
              </a:lnSpc>
              <a:spcBef>
                <a:spcPts val="1000"/>
              </a:spcBef>
              <a:buFont typeface="Arial" panose="020B0604020202020204" pitchFamily="34" charset="0"/>
              <a:buNone/>
              <a:defRPr lang="fr-FR" sz="2800" kern="1200" dirty="0">
                <a:solidFill>
                  <a:srgbClr val="2C5688"/>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dirty="0"/>
          </a:p>
        </p:txBody>
      </p:sp>
      <p:sp>
        <p:nvSpPr>
          <p:cNvPr id="13" name="Espace réservé du numéro de diapositive 18">
            <a:extLst>
              <a:ext uri="{FF2B5EF4-FFF2-40B4-BE49-F238E27FC236}">
                <a16:creationId xmlns:a16="http://schemas.microsoft.com/office/drawing/2014/main" id="{BA37832C-A801-AB5C-31B7-9B0DDAE973FB}"/>
              </a:ext>
            </a:extLst>
          </p:cNvPr>
          <p:cNvSpPr>
            <a:spLocks noGrp="1"/>
          </p:cNvSpPr>
          <p:nvPr>
            <p:ph type="sldNum" sz="quarter" idx="12"/>
          </p:nvPr>
        </p:nvSpPr>
        <p:spPr>
          <a:xfrm>
            <a:off x="8610600" y="6356350"/>
            <a:ext cx="2743200" cy="365125"/>
          </a:xfrm>
        </p:spPr>
        <p:txBody>
          <a:bodyPr/>
          <a:lstStyle/>
          <a:p>
            <a:fld id="{3656F5A9-422C-EB45-9C38-CDA2D337D9D8}" type="slidenum">
              <a:rPr lang="fr-FR" smtClean="0"/>
              <a:t>22</a:t>
            </a:fld>
            <a:endParaRPr lang="fr-FR"/>
          </a:p>
        </p:txBody>
      </p:sp>
      <p:sp>
        <p:nvSpPr>
          <p:cNvPr id="14" name="Rectangle 13">
            <a:extLst>
              <a:ext uri="{FF2B5EF4-FFF2-40B4-BE49-F238E27FC236}">
                <a16:creationId xmlns:a16="http://schemas.microsoft.com/office/drawing/2014/main" id="{60B5DEBD-6828-0D49-C3F1-8088290757DC}"/>
              </a:ext>
            </a:extLst>
          </p:cNvPr>
          <p:cNvSpPr/>
          <p:nvPr/>
        </p:nvSpPr>
        <p:spPr>
          <a:xfrm>
            <a:off x="1387937" y="5817728"/>
            <a:ext cx="10084743" cy="307777"/>
          </a:xfrm>
          <a:prstGeom prst="rect">
            <a:avLst/>
          </a:prstGeom>
        </p:spPr>
        <p:txBody>
          <a:bodyPr wrap="square">
            <a:spAutoFit/>
          </a:bodyPr>
          <a:lstStyle/>
          <a:p>
            <a:r>
              <a:rPr lang="en-GB" sz="1400" i="1" kern="1200" dirty="0">
                <a:solidFill>
                  <a:schemeClr val="accent1">
                    <a:lumMod val="75000"/>
                  </a:schemeClr>
                </a:solidFill>
                <a:latin typeface="+mn-lt"/>
                <a:ea typeface="+mn-ea"/>
                <a:cs typeface="+mn-cs"/>
              </a:rPr>
              <a:t>Co-funded by the European Union under Grant Agreement n</a:t>
            </a:r>
            <a:r>
              <a:rPr lang="en-GB" sz="1400" i="1" kern="1200">
                <a:solidFill>
                  <a:schemeClr val="accent1">
                    <a:lumMod val="75000"/>
                  </a:schemeClr>
                </a:solidFill>
                <a:latin typeface="+mn-lt"/>
                <a:ea typeface="+mn-ea"/>
                <a:cs typeface="+mn-cs"/>
              </a:rPr>
              <a:t>° 101166718</a:t>
            </a:r>
            <a:endParaRPr lang="en-GB" altLang="en-US" sz="1400" i="1" dirty="0">
              <a:solidFill>
                <a:schemeClr val="accent1">
                  <a:lumMod val="75000"/>
                </a:schemeClr>
              </a:solidFill>
            </a:endParaRPr>
          </a:p>
        </p:txBody>
      </p:sp>
      <p:pic>
        <p:nvPicPr>
          <p:cNvPr id="15" name="Image 3">
            <a:extLst>
              <a:ext uri="{FF2B5EF4-FFF2-40B4-BE49-F238E27FC236}">
                <a16:creationId xmlns:a16="http://schemas.microsoft.com/office/drawing/2014/main" id="{BA265EB5-DDAF-D31B-C594-40BDE2F436F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5770802"/>
            <a:ext cx="600710" cy="39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a:extLst>
              <a:ext uri="{FF2B5EF4-FFF2-40B4-BE49-F238E27FC236}">
                <a16:creationId xmlns:a16="http://schemas.microsoft.com/office/drawing/2014/main" id="{55C9A7B1-545B-223C-BED1-FF4BEB86B45B}"/>
              </a:ext>
            </a:extLst>
          </p:cNvPr>
          <p:cNvSpPr txBox="1">
            <a:spLocks/>
          </p:cNvSpPr>
          <p:nvPr/>
        </p:nvSpPr>
        <p:spPr>
          <a:xfrm>
            <a:off x="7330951" y="2235658"/>
            <a:ext cx="4613399" cy="2910332"/>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defRPr/>
            </a:pPr>
            <a:r>
              <a:rPr lang="en-US" sz="1600" dirty="0">
                <a:latin typeface="Myriad Pro"/>
              </a:rPr>
              <a:t>Contact us for any questions, suggestions, proposals ....</a:t>
            </a:r>
            <a:endParaRPr lang="en-US" sz="1600" dirty="0"/>
          </a:p>
          <a:p>
            <a:pPr marL="457200">
              <a:spcBef>
                <a:spcPts val="0"/>
              </a:spcBef>
              <a:spcAft>
                <a:spcPts val="700"/>
              </a:spcAft>
              <a:defRPr/>
            </a:pPr>
            <a:r>
              <a:rPr lang="en-US" sz="1600" b="0" dirty="0">
                <a:latin typeface="Myriad Pro"/>
              </a:rPr>
              <a:t>Liz Harvey </a:t>
            </a:r>
            <a:r>
              <a:rPr lang="en-US" sz="1600" b="0" dirty="0">
                <a:latin typeface="Myriad Pro"/>
                <a:hlinkClick r:id="rId6"/>
              </a:rPr>
              <a:t>ejh@galson-sciences.co.uk</a:t>
            </a:r>
            <a:endParaRPr lang="en-US" sz="1600" b="0" dirty="0">
              <a:latin typeface="Myriad Pro"/>
            </a:endParaRPr>
          </a:p>
          <a:p>
            <a:pPr marL="457200">
              <a:spcBef>
                <a:spcPts val="0"/>
              </a:spcBef>
              <a:spcAft>
                <a:spcPts val="700"/>
              </a:spcAft>
              <a:defRPr/>
            </a:pPr>
            <a:r>
              <a:rPr lang="en-US" sz="1600" b="0" dirty="0">
                <a:latin typeface="Myriad Pro"/>
              </a:rPr>
              <a:t>Abishek Mishra </a:t>
            </a:r>
            <a:r>
              <a:rPr lang="en-US" sz="1600" b="0" dirty="0">
                <a:latin typeface="Myriad Pro"/>
                <a:hlinkClick r:id="rId7"/>
              </a:rPr>
              <a:t>abm@galson-sciences.co.uk</a:t>
            </a:r>
            <a:r>
              <a:rPr lang="en-US" sz="1600" b="0" dirty="0">
                <a:latin typeface="Myriad Pro"/>
              </a:rPr>
              <a:t> </a:t>
            </a:r>
          </a:p>
          <a:p>
            <a:pPr marL="457200">
              <a:spcBef>
                <a:spcPts val="0"/>
              </a:spcBef>
              <a:spcAft>
                <a:spcPts val="700"/>
              </a:spcAft>
              <a:defRPr/>
            </a:pPr>
            <a:r>
              <a:rPr lang="en-US" sz="1600" b="0" dirty="0">
                <a:latin typeface="Myriad Pro"/>
              </a:rPr>
              <a:t>Stella Foster </a:t>
            </a:r>
            <a:r>
              <a:rPr lang="en-US" sz="1600" b="0" dirty="0">
                <a:latin typeface="Myriad Pro"/>
                <a:hlinkClick r:id="rId8"/>
              </a:rPr>
              <a:t>sjf@galson-sciences.co.uk</a:t>
            </a:r>
            <a:r>
              <a:rPr lang="en-US" sz="1600" b="0" dirty="0">
                <a:latin typeface="Myriad Pro"/>
              </a:rPr>
              <a:t> </a:t>
            </a:r>
            <a:endParaRPr lang="en-US" sz="1600" dirty="0"/>
          </a:p>
          <a:p>
            <a:pPr indent="0">
              <a:spcBef>
                <a:spcPts val="0"/>
              </a:spcBef>
              <a:spcAft>
                <a:spcPts val="700"/>
              </a:spcAft>
              <a:buNone/>
              <a:defRPr/>
            </a:pPr>
            <a:endParaRPr lang="en-US" sz="1600" b="0" dirty="0">
              <a:latin typeface="Myriad Pro"/>
            </a:endParaRPr>
          </a:p>
          <a:p>
            <a:pPr indent="0">
              <a:spcBef>
                <a:spcPts val="0"/>
              </a:spcBef>
              <a:spcAft>
                <a:spcPts val="700"/>
              </a:spcAft>
              <a:buNone/>
              <a:defRPr/>
            </a:pPr>
            <a:r>
              <a:rPr lang="en-US" sz="1600" b="0" dirty="0">
                <a:latin typeface="Myriad Pro"/>
              </a:rPr>
              <a:t>On behalf of EURAD-2 RWM Infrastructures task team</a:t>
            </a:r>
            <a:endParaRPr lang="en-US" sz="1600" dirty="0"/>
          </a:p>
        </p:txBody>
      </p:sp>
    </p:spTree>
    <p:extLst>
      <p:ext uri="{BB962C8B-B14F-4D97-AF65-F5344CB8AC3E}">
        <p14:creationId xmlns:p14="http://schemas.microsoft.com/office/powerpoint/2010/main" val="261139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4EDF8-B28D-129A-C160-964612B290F0}"/>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0D9C6B1-0B52-496F-D531-B9BCF8C8FCDA}"/>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9642881F-C060-AEA9-F2A2-207572F430A3}"/>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47D0F97D-E489-FCB2-4C96-658E50275BDD}"/>
              </a:ext>
            </a:extLst>
          </p:cNvPr>
          <p:cNvSpPr>
            <a:spLocks noGrp="1"/>
          </p:cNvSpPr>
          <p:nvPr>
            <p:ph type="title"/>
          </p:nvPr>
        </p:nvSpPr>
        <p:spPr>
          <a:xfrm>
            <a:off x="864000" y="82800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Logistics / Teams Etiquette</a:t>
            </a:r>
          </a:p>
        </p:txBody>
      </p:sp>
      <p:sp>
        <p:nvSpPr>
          <p:cNvPr id="7" name="Espace réservé du contenu 2">
            <a:extLst>
              <a:ext uri="{FF2B5EF4-FFF2-40B4-BE49-F238E27FC236}">
                <a16:creationId xmlns:a16="http://schemas.microsoft.com/office/drawing/2014/main" id="{7871F7CE-BFFF-A2CF-DC18-2D0BD3620C48}"/>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704F6B57-F1CA-AA97-A0CD-BE74E50E465C}"/>
              </a:ext>
            </a:extLst>
          </p:cNvPr>
          <p:cNvSpPr>
            <a:spLocks noGrp="1"/>
          </p:cNvSpPr>
          <p:nvPr>
            <p:ph type="sldNum" sz="quarter" idx="12"/>
          </p:nvPr>
        </p:nvSpPr>
        <p:spPr/>
        <p:txBody>
          <a:bodyPr/>
          <a:lstStyle/>
          <a:p>
            <a:fld id="{5166BF58-0AA9-4615-94F3-E2E6BA466E22}" type="slidenum">
              <a:rPr lang="en-GB" smtClean="0"/>
              <a:t>3</a:t>
            </a:fld>
            <a:endParaRPr lang="en-GB"/>
          </a:p>
        </p:txBody>
      </p:sp>
      <p:sp>
        <p:nvSpPr>
          <p:cNvPr id="2" name="Espace réservé du contenu 2">
            <a:extLst>
              <a:ext uri="{FF2B5EF4-FFF2-40B4-BE49-F238E27FC236}">
                <a16:creationId xmlns:a16="http://schemas.microsoft.com/office/drawing/2014/main" id="{C156039B-52A3-0F28-F184-77036DF3AFBB}"/>
              </a:ext>
            </a:extLst>
          </p:cNvPr>
          <p:cNvSpPr txBox="1">
            <a:spLocks/>
          </p:cNvSpPr>
          <p:nvPr/>
        </p:nvSpPr>
        <p:spPr>
          <a:xfrm>
            <a:off x="863999" y="1637593"/>
            <a:ext cx="9478179" cy="4141244"/>
          </a:xfrm>
          <a:prstGeom prst="rect">
            <a:avLst/>
          </a:prstGeom>
        </p:spPr>
        <p:txBody>
          <a:bodyPr vert="horz" lIns="90000" tIns="45720" rIns="91440" bIns="45720" numCol="1"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100" dirty="0"/>
          </a:p>
        </p:txBody>
      </p:sp>
      <p:graphicFrame>
        <p:nvGraphicFramePr>
          <p:cNvPr id="3" name="Table 2">
            <a:extLst>
              <a:ext uri="{FF2B5EF4-FFF2-40B4-BE49-F238E27FC236}">
                <a16:creationId xmlns:a16="http://schemas.microsoft.com/office/drawing/2014/main" id="{B5E08182-2526-570A-7F17-90C6B211D2D7}"/>
              </a:ext>
            </a:extLst>
          </p:cNvPr>
          <p:cNvGraphicFramePr>
            <a:graphicFrameLocks noGrp="1"/>
          </p:cNvGraphicFramePr>
          <p:nvPr>
            <p:extLst>
              <p:ext uri="{D42A27DB-BD31-4B8C-83A1-F6EECF244321}">
                <p14:modId xmlns:p14="http://schemas.microsoft.com/office/powerpoint/2010/main" val="1448709825"/>
              </p:ext>
            </p:extLst>
          </p:nvPr>
        </p:nvGraphicFramePr>
        <p:xfrm>
          <a:off x="1885368" y="1609021"/>
          <a:ext cx="8266550" cy="3606102"/>
        </p:xfrm>
        <a:graphic>
          <a:graphicData uri="http://schemas.openxmlformats.org/drawingml/2006/table">
            <a:tbl>
              <a:tblPr firstRow="1" bandRow="1">
                <a:tableStyleId>{5940675A-B579-460E-94D1-54222C63F5DA}</a:tableStyleId>
              </a:tblPr>
              <a:tblGrid>
                <a:gridCol w="4222516">
                  <a:extLst>
                    <a:ext uri="{9D8B030D-6E8A-4147-A177-3AD203B41FA5}">
                      <a16:colId xmlns:a16="http://schemas.microsoft.com/office/drawing/2014/main" val="874079012"/>
                    </a:ext>
                  </a:extLst>
                </a:gridCol>
                <a:gridCol w="4044034">
                  <a:extLst>
                    <a:ext uri="{9D8B030D-6E8A-4147-A177-3AD203B41FA5}">
                      <a16:colId xmlns:a16="http://schemas.microsoft.com/office/drawing/2014/main" val="98585885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Myriad Pro" panose="020B0503030403020204"/>
                        </a:rPr>
                        <a:t>✅ Do’s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Myriad Pro" panose="020B0503030403020204"/>
                        </a:rPr>
                        <a:t>❌ Don’ts</a:t>
                      </a:r>
                    </a:p>
                  </a:txBody>
                  <a:tcPr anchor="ctr"/>
                </a:tc>
                <a:extLst>
                  <a:ext uri="{0D108BD9-81ED-4DB2-BD59-A6C34878D82A}">
                    <a16:rowId xmlns:a16="http://schemas.microsoft.com/office/drawing/2014/main" val="1429451024"/>
                  </a:ext>
                </a:extLst>
              </a:tr>
              <a:tr h="370840">
                <a:tc>
                  <a:txBody>
                    <a:bodyPr/>
                    <a:lstStyle/>
                    <a:p>
                      <a:pPr marL="285750" indent="-285750">
                        <a:lnSpc>
                          <a:spcPct val="110000"/>
                        </a:lnSpc>
                        <a:spcAft>
                          <a:spcPts val="900"/>
                        </a:spcAft>
                        <a:buFont typeface="Arial" panose="020B0604020202020204" pitchFamily="34" charset="0"/>
                        <a:buChar char="•"/>
                      </a:pPr>
                      <a:r>
                        <a:rPr lang="en-GB" sz="1600" dirty="0">
                          <a:latin typeface="Myriad Pro" panose="020B0503030403020204"/>
                        </a:rPr>
                        <a:t>Please keep your microphone muted when not speaking</a:t>
                      </a:r>
                    </a:p>
                    <a:p>
                      <a:pPr marL="285750" marR="0" lvl="0" indent="-285750" algn="l" defTabSz="914400" rtl="0" eaLnBrk="1" fontAlgn="auto" latinLnBrk="0" hangingPunct="1">
                        <a:lnSpc>
                          <a:spcPct val="110000"/>
                        </a:lnSpc>
                        <a:spcBef>
                          <a:spcPts val="0"/>
                        </a:spcBef>
                        <a:spcAft>
                          <a:spcPts val="900"/>
                        </a:spcAft>
                        <a:buClrTx/>
                        <a:buSzTx/>
                        <a:buFont typeface="Arial" panose="020B0604020202020204" pitchFamily="34" charset="0"/>
                        <a:buChar char="•"/>
                        <a:tabLst/>
                        <a:defRPr/>
                      </a:pPr>
                      <a:r>
                        <a:rPr lang="en-GB" sz="1600" dirty="0">
                          <a:latin typeface="Myriad Pro" panose="020B0503030403020204"/>
                        </a:rPr>
                        <a:t>If you wish to speak, please use the “Raise Hand” feature and wait to be invited</a:t>
                      </a:r>
                    </a:p>
                    <a:p>
                      <a:pPr marL="285750" indent="-285750">
                        <a:lnSpc>
                          <a:spcPct val="110000"/>
                        </a:lnSpc>
                        <a:spcAft>
                          <a:spcPts val="900"/>
                        </a:spcAft>
                        <a:buFont typeface="Arial" panose="020B0604020202020204" pitchFamily="34" charset="0"/>
                        <a:buChar char="•"/>
                      </a:pPr>
                      <a:r>
                        <a:rPr lang="en-GB" sz="1600" dirty="0">
                          <a:latin typeface="Myriad Pro" panose="020B0503030403020204"/>
                        </a:rPr>
                        <a:t>You can also use the chat function to submit your questions</a:t>
                      </a:r>
                    </a:p>
                    <a:p>
                      <a:pPr marL="285750" indent="-285750">
                        <a:lnSpc>
                          <a:spcPct val="110000"/>
                        </a:lnSpc>
                        <a:spcAft>
                          <a:spcPts val="900"/>
                        </a:spcAft>
                        <a:buFont typeface="Arial" panose="020B0604020202020204" pitchFamily="34" charset="0"/>
                        <a:buChar char="•"/>
                      </a:pPr>
                      <a:r>
                        <a:rPr lang="en-GB" sz="1600" dirty="0">
                          <a:latin typeface="Myriad Pro" panose="020B0503030403020204"/>
                        </a:rPr>
                        <a:t>Please have cameras off unless presenting or asking questions</a:t>
                      </a:r>
                    </a:p>
                    <a:p>
                      <a:pPr marL="285750" indent="-285750">
                        <a:lnSpc>
                          <a:spcPct val="110000"/>
                        </a:lnSpc>
                        <a:spcAft>
                          <a:spcPts val="900"/>
                        </a:spcAft>
                        <a:buFont typeface="Arial" panose="020B0604020202020204" pitchFamily="34" charset="0"/>
                        <a:buChar char="•"/>
                      </a:pPr>
                      <a:r>
                        <a:rPr lang="en-GB" sz="1600" dirty="0">
                          <a:latin typeface="Myriad Pro" panose="020B0503030403020204"/>
                        </a:rPr>
                        <a:t>Keep your questions concise and relevant to the speaker’s presentation</a:t>
                      </a:r>
                    </a:p>
                  </a:txBody>
                  <a:tcPr/>
                </a:tc>
                <a:tc>
                  <a:txBody>
                    <a:bodyPr/>
                    <a:lstStyle/>
                    <a:p>
                      <a:pPr marL="285750" indent="-285750">
                        <a:lnSpc>
                          <a:spcPct val="110000"/>
                        </a:lnSpc>
                        <a:spcAft>
                          <a:spcPts val="900"/>
                        </a:spcAft>
                        <a:buFont typeface="Arial" panose="020B0604020202020204" pitchFamily="34" charset="0"/>
                        <a:buChar char="•"/>
                      </a:pPr>
                      <a:r>
                        <a:rPr lang="en-GB" sz="1600" dirty="0">
                          <a:latin typeface="Myriad Pro" panose="020B0503030403020204"/>
                        </a:rPr>
                        <a:t>Please do not interrupt the speaker</a:t>
                      </a:r>
                    </a:p>
                    <a:p>
                      <a:pPr marL="285750" indent="-285750">
                        <a:lnSpc>
                          <a:spcPct val="110000"/>
                        </a:lnSpc>
                        <a:spcAft>
                          <a:spcPts val="900"/>
                        </a:spcAft>
                        <a:buFont typeface="Arial" panose="020B0604020202020204" pitchFamily="34" charset="0"/>
                        <a:buChar char="•"/>
                      </a:pPr>
                      <a:r>
                        <a:rPr lang="en-GB" sz="1600" dirty="0">
                          <a:latin typeface="Myriad Pro" panose="020B0503030403020204"/>
                        </a:rPr>
                        <a:t>Please do not unmute yourself without being invited</a:t>
                      </a:r>
                    </a:p>
                    <a:p>
                      <a:pPr marL="285750" indent="-285750">
                        <a:lnSpc>
                          <a:spcPct val="110000"/>
                        </a:lnSpc>
                        <a:spcAft>
                          <a:spcPts val="900"/>
                        </a:spcAft>
                        <a:buFont typeface="Arial" panose="020B0604020202020204" pitchFamily="34" charset="0"/>
                        <a:buChar char="•"/>
                      </a:pPr>
                      <a:r>
                        <a:rPr lang="en-GB" sz="1600" dirty="0">
                          <a:latin typeface="Myriad Pro" panose="020B0503030403020204"/>
                        </a:rPr>
                        <a:t>Avoid posting unrelated comments or questions in the chat</a:t>
                      </a:r>
                    </a:p>
                  </a:txBody>
                  <a:tcPr/>
                </a:tc>
                <a:extLst>
                  <a:ext uri="{0D108BD9-81ED-4DB2-BD59-A6C34878D82A}">
                    <a16:rowId xmlns:a16="http://schemas.microsoft.com/office/drawing/2014/main" val="3229715969"/>
                  </a:ext>
                </a:extLst>
              </a:tr>
            </a:tbl>
          </a:graphicData>
        </a:graphic>
      </p:graphicFrame>
      <p:sp>
        <p:nvSpPr>
          <p:cNvPr id="8" name="Espace réservé du contenu 2">
            <a:extLst>
              <a:ext uri="{FF2B5EF4-FFF2-40B4-BE49-F238E27FC236}">
                <a16:creationId xmlns:a16="http://schemas.microsoft.com/office/drawing/2014/main" id="{30900870-5289-B135-A68F-AA72D92CF5A8}"/>
              </a:ext>
            </a:extLst>
          </p:cNvPr>
          <p:cNvSpPr txBox="1">
            <a:spLocks/>
          </p:cNvSpPr>
          <p:nvPr/>
        </p:nvSpPr>
        <p:spPr>
          <a:xfrm>
            <a:off x="1016399" y="4561614"/>
            <a:ext cx="9000437" cy="1961910"/>
          </a:xfrm>
          <a:prstGeom prst="rect">
            <a:avLst/>
          </a:prstGeom>
        </p:spPr>
        <p:txBody>
          <a:bodyPr vert="horz" lIns="90000" tIns="45720" rIns="91440" bIns="45720" rtlCol="0" anchor="t">
            <a:normAutofit lnSpcReduction="10000"/>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dirty="0">
              <a:solidFill>
                <a:schemeClr val="tx1"/>
              </a:solidFill>
              <a:latin typeface="Myriad Pro" panose="020B0503030403020204"/>
            </a:endParaRPr>
          </a:p>
          <a:p>
            <a:endParaRPr lang="en-GB" b="0" dirty="0">
              <a:solidFill>
                <a:schemeClr val="tx1"/>
              </a:solidFill>
              <a:latin typeface="Myriad Pro" panose="020B0503030403020204"/>
            </a:endParaRPr>
          </a:p>
          <a:p>
            <a:r>
              <a:rPr lang="en-GB" b="0" dirty="0">
                <a:solidFill>
                  <a:schemeClr val="tx1"/>
                </a:solidFill>
                <a:latin typeface="Myriad Pro" panose="020B0503030403020204"/>
              </a:rPr>
              <a:t>Presentation slides will be shared after the webinar</a:t>
            </a:r>
          </a:p>
          <a:p>
            <a:r>
              <a:rPr lang="en-GB" b="0" dirty="0">
                <a:solidFill>
                  <a:schemeClr val="tx1"/>
                </a:solidFill>
                <a:latin typeface="Myriad Pro" panose="020B0503030403020204"/>
              </a:rPr>
              <a:t>Discussions will be recorded to aid forward planning – the recording will only be available to KM partners</a:t>
            </a:r>
          </a:p>
        </p:txBody>
      </p:sp>
    </p:spTree>
    <p:extLst>
      <p:ext uri="{BB962C8B-B14F-4D97-AF65-F5344CB8AC3E}">
        <p14:creationId xmlns:p14="http://schemas.microsoft.com/office/powerpoint/2010/main" val="287960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FDF7C-44DC-9591-D1F2-69FA1347FE38}"/>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05234E46-5A6F-1258-B222-E8AD0E074F90}"/>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7AE6A2BC-FC56-DC43-4E3D-40DAB88E8F1B}"/>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FFDD8AC3-1EC2-5B1F-2911-37596C806847}"/>
              </a:ext>
            </a:extLst>
          </p:cNvPr>
          <p:cNvSpPr>
            <a:spLocks noGrp="1"/>
          </p:cNvSpPr>
          <p:nvPr>
            <p:ph type="title"/>
          </p:nvPr>
        </p:nvSpPr>
        <p:spPr>
          <a:xfrm>
            <a:off x="1647663" y="163859"/>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EURAD-2 RWM Infrastructures Task Team</a:t>
            </a:r>
          </a:p>
        </p:txBody>
      </p:sp>
      <p:sp>
        <p:nvSpPr>
          <p:cNvPr id="7" name="Espace réservé du contenu 2">
            <a:extLst>
              <a:ext uri="{FF2B5EF4-FFF2-40B4-BE49-F238E27FC236}">
                <a16:creationId xmlns:a16="http://schemas.microsoft.com/office/drawing/2014/main" id="{B9CFBF5F-3393-9269-52E7-85F492B15A9D}"/>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A2CD11D2-8744-45AA-CDB4-9D5E0A64B3BA}"/>
              </a:ext>
            </a:extLst>
          </p:cNvPr>
          <p:cNvSpPr>
            <a:spLocks noGrp="1"/>
          </p:cNvSpPr>
          <p:nvPr>
            <p:ph type="sldNum" sz="quarter" idx="12"/>
          </p:nvPr>
        </p:nvSpPr>
        <p:spPr/>
        <p:txBody>
          <a:bodyPr/>
          <a:lstStyle/>
          <a:p>
            <a:fld id="{5166BF58-0AA9-4615-94F3-E2E6BA466E22}" type="slidenum">
              <a:rPr lang="en-GB" smtClean="0"/>
              <a:t>4</a:t>
            </a:fld>
            <a:endParaRPr lang="en-GB"/>
          </a:p>
        </p:txBody>
      </p:sp>
      <p:grpSp>
        <p:nvGrpSpPr>
          <p:cNvPr id="26" name="Group 25">
            <a:extLst>
              <a:ext uri="{FF2B5EF4-FFF2-40B4-BE49-F238E27FC236}">
                <a16:creationId xmlns:a16="http://schemas.microsoft.com/office/drawing/2014/main" id="{A2DA8986-0CD3-6AEB-3638-8F55CEF2158C}"/>
              </a:ext>
            </a:extLst>
          </p:cNvPr>
          <p:cNvGrpSpPr/>
          <p:nvPr/>
        </p:nvGrpSpPr>
        <p:grpSpPr>
          <a:xfrm>
            <a:off x="2433645" y="1126851"/>
            <a:ext cx="2004062" cy="2541135"/>
            <a:chOff x="3233748" y="1750310"/>
            <a:chExt cx="2004062" cy="2541135"/>
          </a:xfrm>
        </p:grpSpPr>
        <p:sp>
          <p:nvSpPr>
            <p:cNvPr id="2" name="Espace réservé du contenu 2">
              <a:extLst>
                <a:ext uri="{FF2B5EF4-FFF2-40B4-BE49-F238E27FC236}">
                  <a16:creationId xmlns:a16="http://schemas.microsoft.com/office/drawing/2014/main" id="{8B79486C-E876-C277-A545-A558C9E4D8F6}"/>
                </a:ext>
              </a:extLst>
            </p:cNvPr>
            <p:cNvSpPr txBox="1">
              <a:spLocks/>
            </p:cNvSpPr>
            <p:nvPr/>
          </p:nvSpPr>
          <p:spPr>
            <a:xfrm>
              <a:off x="3233748" y="3565820"/>
              <a:ext cx="2004062" cy="72562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Liz Harvey (GSL)</a:t>
              </a:r>
            </a:p>
            <a:p>
              <a:pPr marL="0" indent="0" algn="ctr">
                <a:spcBef>
                  <a:spcPts val="0"/>
                </a:spcBef>
                <a:spcAft>
                  <a:spcPts val="600"/>
                </a:spcAft>
                <a:buNone/>
              </a:pPr>
              <a:r>
                <a:rPr lang="en-GB" sz="1600" b="0" dirty="0">
                  <a:solidFill>
                    <a:schemeClr val="tx1"/>
                  </a:solidFill>
                  <a:latin typeface="Myriad Pro" panose="020B0503030403020204"/>
                </a:rPr>
                <a:t>Task 3 Lead</a:t>
              </a:r>
              <a:endParaRPr lang="en-GB" sz="1600" b="0" noProof="0" dirty="0">
                <a:solidFill>
                  <a:schemeClr val="tx1"/>
                </a:solidFill>
                <a:latin typeface="Myriad Pro" panose="020B0503030403020204"/>
              </a:endParaRPr>
            </a:p>
          </p:txBody>
        </p:sp>
        <p:pic>
          <p:nvPicPr>
            <p:cNvPr id="15" name="Picture 14">
              <a:extLst>
                <a:ext uri="{FF2B5EF4-FFF2-40B4-BE49-F238E27FC236}">
                  <a16:creationId xmlns:a16="http://schemas.microsoft.com/office/drawing/2014/main" id="{C2197A5A-95DB-E32F-31F1-69BEAEAA12F8}"/>
                </a:ext>
              </a:extLst>
            </p:cNvPr>
            <p:cNvPicPr>
              <a:picLocks noChangeAspect="1"/>
            </p:cNvPicPr>
            <p:nvPr/>
          </p:nvPicPr>
          <p:blipFill>
            <a:blip r:embed="rId3"/>
            <a:stretch>
              <a:fillRect/>
            </a:stretch>
          </p:blipFill>
          <p:spPr>
            <a:xfrm>
              <a:off x="3334384" y="1750310"/>
              <a:ext cx="1802791" cy="1800000"/>
            </a:xfrm>
            <a:prstGeom prst="rect">
              <a:avLst/>
            </a:prstGeom>
          </p:spPr>
        </p:pic>
      </p:grpSp>
      <p:grpSp>
        <p:nvGrpSpPr>
          <p:cNvPr id="41" name="Group 40">
            <a:extLst>
              <a:ext uri="{FF2B5EF4-FFF2-40B4-BE49-F238E27FC236}">
                <a16:creationId xmlns:a16="http://schemas.microsoft.com/office/drawing/2014/main" id="{1E0015E5-9FD9-8946-1563-6F6C166F4309}"/>
              </a:ext>
            </a:extLst>
          </p:cNvPr>
          <p:cNvGrpSpPr/>
          <p:nvPr/>
        </p:nvGrpSpPr>
        <p:grpSpPr>
          <a:xfrm>
            <a:off x="4631337" y="1126851"/>
            <a:ext cx="2004062" cy="2545624"/>
            <a:chOff x="5369094" y="1199588"/>
            <a:chExt cx="2004062" cy="2545624"/>
          </a:xfrm>
        </p:grpSpPr>
        <p:pic>
          <p:nvPicPr>
            <p:cNvPr id="17" name="Picture 16">
              <a:extLst>
                <a:ext uri="{FF2B5EF4-FFF2-40B4-BE49-F238E27FC236}">
                  <a16:creationId xmlns:a16="http://schemas.microsoft.com/office/drawing/2014/main" id="{3DEC49C5-1E28-822B-AD20-C84544CABEE0}"/>
                </a:ext>
              </a:extLst>
            </p:cNvPr>
            <p:cNvPicPr>
              <a:picLocks noChangeAspect="1"/>
            </p:cNvPicPr>
            <p:nvPr/>
          </p:nvPicPr>
          <p:blipFill>
            <a:blip r:embed="rId4"/>
            <a:stretch>
              <a:fillRect/>
            </a:stretch>
          </p:blipFill>
          <p:spPr>
            <a:xfrm>
              <a:off x="5653351" y="1199588"/>
              <a:ext cx="1435549" cy="1800000"/>
            </a:xfrm>
            <a:prstGeom prst="rect">
              <a:avLst/>
            </a:prstGeom>
          </p:spPr>
        </p:pic>
        <p:sp>
          <p:nvSpPr>
            <p:cNvPr id="24" name="Espace réservé du contenu 2">
              <a:extLst>
                <a:ext uri="{FF2B5EF4-FFF2-40B4-BE49-F238E27FC236}">
                  <a16:creationId xmlns:a16="http://schemas.microsoft.com/office/drawing/2014/main" id="{85B24F12-5C53-4ADB-07A2-2218D6A4F82F}"/>
                </a:ext>
              </a:extLst>
            </p:cNvPr>
            <p:cNvSpPr txBox="1">
              <a:spLocks/>
            </p:cNvSpPr>
            <p:nvPr/>
          </p:nvSpPr>
          <p:spPr>
            <a:xfrm>
              <a:off x="5369094" y="3019587"/>
              <a:ext cx="2004062" cy="725625"/>
            </a:xfrm>
            <a:prstGeom prst="rect">
              <a:avLst/>
            </a:prstGeom>
          </p:spPr>
          <p:txBody>
            <a:bodyPr vert="horz" lIns="90000" tIns="45720" rIns="91440" bIns="45720" rtlCol="0" anchor="t">
              <a:no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Abishek Mishra (GSL)</a:t>
              </a:r>
            </a:p>
          </p:txBody>
        </p:sp>
      </p:grpSp>
      <p:grpSp>
        <p:nvGrpSpPr>
          <p:cNvPr id="40" name="Group 39">
            <a:extLst>
              <a:ext uri="{FF2B5EF4-FFF2-40B4-BE49-F238E27FC236}">
                <a16:creationId xmlns:a16="http://schemas.microsoft.com/office/drawing/2014/main" id="{527BCF33-8A94-BC87-4B1D-2ACE153E2382}"/>
              </a:ext>
            </a:extLst>
          </p:cNvPr>
          <p:cNvGrpSpPr/>
          <p:nvPr/>
        </p:nvGrpSpPr>
        <p:grpSpPr>
          <a:xfrm>
            <a:off x="6877661" y="1126851"/>
            <a:ext cx="1906796" cy="2541134"/>
            <a:chOff x="7553072" y="1199588"/>
            <a:chExt cx="1906796" cy="2541134"/>
          </a:xfrm>
        </p:grpSpPr>
        <p:pic>
          <p:nvPicPr>
            <p:cNvPr id="13" name="Picture 12">
              <a:extLst>
                <a:ext uri="{FF2B5EF4-FFF2-40B4-BE49-F238E27FC236}">
                  <a16:creationId xmlns:a16="http://schemas.microsoft.com/office/drawing/2014/main" id="{237F2649-34E4-58C1-82C9-F73DA7613DCD}"/>
                </a:ext>
              </a:extLst>
            </p:cNvPr>
            <p:cNvPicPr>
              <a:picLocks noChangeAspect="1"/>
            </p:cNvPicPr>
            <p:nvPr/>
          </p:nvPicPr>
          <p:blipFill>
            <a:blip r:embed="rId5"/>
            <a:stretch>
              <a:fillRect/>
            </a:stretch>
          </p:blipFill>
          <p:spPr>
            <a:xfrm>
              <a:off x="7607859" y="1199588"/>
              <a:ext cx="1797223" cy="1800000"/>
            </a:xfrm>
            <a:prstGeom prst="rect">
              <a:avLst/>
            </a:prstGeom>
          </p:spPr>
        </p:pic>
        <p:sp>
          <p:nvSpPr>
            <p:cNvPr id="25" name="Espace réservé du contenu 2">
              <a:extLst>
                <a:ext uri="{FF2B5EF4-FFF2-40B4-BE49-F238E27FC236}">
                  <a16:creationId xmlns:a16="http://schemas.microsoft.com/office/drawing/2014/main" id="{6CE4580A-37A2-B466-5920-8135544834C7}"/>
                </a:ext>
              </a:extLst>
            </p:cNvPr>
            <p:cNvSpPr txBox="1">
              <a:spLocks/>
            </p:cNvSpPr>
            <p:nvPr/>
          </p:nvSpPr>
          <p:spPr>
            <a:xfrm>
              <a:off x="7553072" y="3015097"/>
              <a:ext cx="1906796" cy="72562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Stella Foster (GSL)</a:t>
              </a:r>
            </a:p>
          </p:txBody>
        </p:sp>
      </p:grpSp>
      <p:grpSp>
        <p:nvGrpSpPr>
          <p:cNvPr id="39" name="Group 38">
            <a:extLst>
              <a:ext uri="{FF2B5EF4-FFF2-40B4-BE49-F238E27FC236}">
                <a16:creationId xmlns:a16="http://schemas.microsoft.com/office/drawing/2014/main" id="{0F15F657-0404-9C55-051E-65E1437ADC9C}"/>
              </a:ext>
            </a:extLst>
          </p:cNvPr>
          <p:cNvGrpSpPr/>
          <p:nvPr/>
        </p:nvGrpSpPr>
        <p:grpSpPr>
          <a:xfrm>
            <a:off x="552113" y="3777896"/>
            <a:ext cx="2004062" cy="2522023"/>
            <a:chOff x="645632" y="4008409"/>
            <a:chExt cx="2004062" cy="2522023"/>
          </a:xfrm>
        </p:grpSpPr>
        <p:pic>
          <p:nvPicPr>
            <p:cNvPr id="11" name="Picture 10">
              <a:extLst>
                <a:ext uri="{FF2B5EF4-FFF2-40B4-BE49-F238E27FC236}">
                  <a16:creationId xmlns:a16="http://schemas.microsoft.com/office/drawing/2014/main" id="{B346C941-E231-BA62-87A7-89FBBEE8DF20}"/>
                </a:ext>
              </a:extLst>
            </p:cNvPr>
            <p:cNvPicPr>
              <a:picLocks noChangeAspect="1"/>
            </p:cNvPicPr>
            <p:nvPr/>
          </p:nvPicPr>
          <p:blipFill>
            <a:blip r:embed="rId6"/>
            <a:stretch>
              <a:fillRect/>
            </a:stretch>
          </p:blipFill>
          <p:spPr>
            <a:xfrm>
              <a:off x="937393" y="4008409"/>
              <a:ext cx="1420541" cy="1800000"/>
            </a:xfrm>
            <a:prstGeom prst="rect">
              <a:avLst/>
            </a:prstGeom>
          </p:spPr>
        </p:pic>
        <p:sp>
          <p:nvSpPr>
            <p:cNvPr id="29" name="Espace réservé du contenu 2">
              <a:extLst>
                <a:ext uri="{FF2B5EF4-FFF2-40B4-BE49-F238E27FC236}">
                  <a16:creationId xmlns:a16="http://schemas.microsoft.com/office/drawing/2014/main" id="{CFD6DCCD-C019-55CB-A5B2-B79B9B778CBF}"/>
                </a:ext>
              </a:extLst>
            </p:cNvPr>
            <p:cNvSpPr txBox="1">
              <a:spLocks/>
            </p:cNvSpPr>
            <p:nvPr/>
          </p:nvSpPr>
          <p:spPr>
            <a:xfrm>
              <a:off x="645632" y="5804807"/>
              <a:ext cx="2004062" cy="72562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Marcus Altmaier (KIT)</a:t>
              </a:r>
            </a:p>
          </p:txBody>
        </p:sp>
      </p:grpSp>
      <p:grpSp>
        <p:nvGrpSpPr>
          <p:cNvPr id="38" name="Group 37">
            <a:extLst>
              <a:ext uri="{FF2B5EF4-FFF2-40B4-BE49-F238E27FC236}">
                <a16:creationId xmlns:a16="http://schemas.microsoft.com/office/drawing/2014/main" id="{931E15F9-31EC-BD9C-856B-8D4540E4B899}"/>
              </a:ext>
            </a:extLst>
          </p:cNvPr>
          <p:cNvGrpSpPr/>
          <p:nvPr/>
        </p:nvGrpSpPr>
        <p:grpSpPr>
          <a:xfrm>
            <a:off x="2318523" y="3777896"/>
            <a:ext cx="2004062" cy="2522022"/>
            <a:chOff x="2364665" y="4008409"/>
            <a:chExt cx="2004062" cy="2522022"/>
          </a:xfrm>
        </p:grpSpPr>
        <p:pic>
          <p:nvPicPr>
            <p:cNvPr id="9" name="Picture 8">
              <a:extLst>
                <a:ext uri="{FF2B5EF4-FFF2-40B4-BE49-F238E27FC236}">
                  <a16:creationId xmlns:a16="http://schemas.microsoft.com/office/drawing/2014/main" id="{CF0EF408-045A-13D0-AE39-B57681F915EA}"/>
                </a:ext>
              </a:extLst>
            </p:cNvPr>
            <p:cNvPicPr>
              <a:picLocks noChangeAspect="1"/>
            </p:cNvPicPr>
            <p:nvPr/>
          </p:nvPicPr>
          <p:blipFill>
            <a:blip r:embed="rId7"/>
            <a:srcRect l="7744"/>
            <a:stretch>
              <a:fillRect/>
            </a:stretch>
          </p:blipFill>
          <p:spPr>
            <a:xfrm>
              <a:off x="2536398" y="4008409"/>
              <a:ext cx="1660596" cy="1800000"/>
            </a:xfrm>
            <a:prstGeom prst="rect">
              <a:avLst/>
            </a:prstGeom>
          </p:spPr>
        </p:pic>
        <p:sp>
          <p:nvSpPr>
            <p:cNvPr id="30" name="Espace réservé du contenu 2">
              <a:extLst>
                <a:ext uri="{FF2B5EF4-FFF2-40B4-BE49-F238E27FC236}">
                  <a16:creationId xmlns:a16="http://schemas.microsoft.com/office/drawing/2014/main" id="{F0F04934-3AA5-43FD-F5D5-159B5A3ED0B9}"/>
                </a:ext>
              </a:extLst>
            </p:cNvPr>
            <p:cNvSpPr txBox="1">
              <a:spLocks/>
            </p:cNvSpPr>
            <p:nvPr/>
          </p:nvSpPr>
          <p:spPr>
            <a:xfrm>
              <a:off x="2364665" y="5804806"/>
              <a:ext cx="2004062" cy="72562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Naïm O'Neill (Amphos21)</a:t>
              </a:r>
            </a:p>
          </p:txBody>
        </p:sp>
      </p:grpSp>
      <p:grpSp>
        <p:nvGrpSpPr>
          <p:cNvPr id="37" name="Group 36">
            <a:extLst>
              <a:ext uri="{FF2B5EF4-FFF2-40B4-BE49-F238E27FC236}">
                <a16:creationId xmlns:a16="http://schemas.microsoft.com/office/drawing/2014/main" id="{A9FEA7A4-FB8C-0876-9DE1-596F56CAF492}"/>
              </a:ext>
            </a:extLst>
          </p:cNvPr>
          <p:cNvGrpSpPr/>
          <p:nvPr/>
        </p:nvGrpSpPr>
        <p:grpSpPr>
          <a:xfrm>
            <a:off x="4312986" y="3768594"/>
            <a:ext cx="2004062" cy="2540627"/>
            <a:chOff x="4091938" y="4008409"/>
            <a:chExt cx="2004062" cy="2540627"/>
          </a:xfrm>
        </p:grpSpPr>
        <p:pic>
          <p:nvPicPr>
            <p:cNvPr id="21" name="Picture 20">
              <a:extLst>
                <a:ext uri="{FF2B5EF4-FFF2-40B4-BE49-F238E27FC236}">
                  <a16:creationId xmlns:a16="http://schemas.microsoft.com/office/drawing/2014/main" id="{4B8A3D53-428D-7B09-C921-FC7953651077}"/>
                </a:ext>
              </a:extLst>
            </p:cNvPr>
            <p:cNvPicPr>
              <a:picLocks noChangeAspect="1"/>
            </p:cNvPicPr>
            <p:nvPr/>
          </p:nvPicPr>
          <p:blipFill>
            <a:blip r:embed="rId8"/>
            <a:stretch>
              <a:fillRect/>
            </a:stretch>
          </p:blipFill>
          <p:spPr>
            <a:xfrm>
              <a:off x="4384354" y="4008409"/>
              <a:ext cx="1419231" cy="1800000"/>
            </a:xfrm>
            <a:prstGeom prst="rect">
              <a:avLst/>
            </a:prstGeom>
          </p:spPr>
        </p:pic>
        <p:sp>
          <p:nvSpPr>
            <p:cNvPr id="31" name="Espace réservé du contenu 2">
              <a:extLst>
                <a:ext uri="{FF2B5EF4-FFF2-40B4-BE49-F238E27FC236}">
                  <a16:creationId xmlns:a16="http://schemas.microsoft.com/office/drawing/2014/main" id="{3687ADD1-DAE5-B946-3D13-C144AC4CBE46}"/>
                </a:ext>
              </a:extLst>
            </p:cNvPr>
            <p:cNvSpPr txBox="1">
              <a:spLocks/>
            </p:cNvSpPr>
            <p:nvPr/>
          </p:nvSpPr>
          <p:spPr>
            <a:xfrm>
              <a:off x="4091938" y="5823411"/>
              <a:ext cx="2004062" cy="72562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Niels Belmans (SCK.CEN)</a:t>
              </a:r>
            </a:p>
          </p:txBody>
        </p:sp>
      </p:grpSp>
      <p:grpSp>
        <p:nvGrpSpPr>
          <p:cNvPr id="35" name="Group 34">
            <a:extLst>
              <a:ext uri="{FF2B5EF4-FFF2-40B4-BE49-F238E27FC236}">
                <a16:creationId xmlns:a16="http://schemas.microsoft.com/office/drawing/2014/main" id="{0342EF32-14DF-D4B2-498F-4022D4EA0923}"/>
              </a:ext>
            </a:extLst>
          </p:cNvPr>
          <p:cNvGrpSpPr/>
          <p:nvPr/>
        </p:nvGrpSpPr>
        <p:grpSpPr>
          <a:xfrm>
            <a:off x="6215028" y="3773656"/>
            <a:ext cx="2004062" cy="2530503"/>
            <a:chOff x="5905838" y="4008409"/>
            <a:chExt cx="2004062" cy="2530503"/>
          </a:xfrm>
        </p:grpSpPr>
        <p:pic>
          <p:nvPicPr>
            <p:cNvPr id="19" name="Picture 18">
              <a:extLst>
                <a:ext uri="{FF2B5EF4-FFF2-40B4-BE49-F238E27FC236}">
                  <a16:creationId xmlns:a16="http://schemas.microsoft.com/office/drawing/2014/main" id="{F27D0CE1-EC00-7B70-77D0-C1AAD12375C5}"/>
                </a:ext>
              </a:extLst>
            </p:cNvPr>
            <p:cNvPicPr>
              <a:picLocks noChangeAspect="1"/>
            </p:cNvPicPr>
            <p:nvPr/>
          </p:nvPicPr>
          <p:blipFill>
            <a:blip r:embed="rId9"/>
            <a:stretch>
              <a:fillRect/>
            </a:stretch>
          </p:blipFill>
          <p:spPr>
            <a:xfrm>
              <a:off x="6098920" y="4008409"/>
              <a:ext cx="1617899" cy="1800000"/>
            </a:xfrm>
            <a:prstGeom prst="rect">
              <a:avLst/>
            </a:prstGeom>
          </p:spPr>
        </p:pic>
        <p:sp>
          <p:nvSpPr>
            <p:cNvPr id="32" name="Espace réservé du contenu 2">
              <a:extLst>
                <a:ext uri="{FF2B5EF4-FFF2-40B4-BE49-F238E27FC236}">
                  <a16:creationId xmlns:a16="http://schemas.microsoft.com/office/drawing/2014/main" id="{F4C5DF1D-4832-5747-1367-127498FAFBEA}"/>
                </a:ext>
              </a:extLst>
            </p:cNvPr>
            <p:cNvSpPr txBox="1">
              <a:spLocks/>
            </p:cNvSpPr>
            <p:nvPr/>
          </p:nvSpPr>
          <p:spPr>
            <a:xfrm>
              <a:off x="5905838" y="5813287"/>
              <a:ext cx="2004062" cy="725625"/>
            </a:xfrm>
            <a:prstGeom prst="rect">
              <a:avLst/>
            </a:prstGeom>
          </p:spPr>
          <p:txBody>
            <a:bodyPr vert="horz" lIns="90000" tIns="45720" rIns="91440" bIns="45720" rtlCol="0" anchor="t">
              <a:no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Alexandru Tatomir (BGE)</a:t>
              </a:r>
            </a:p>
            <a:p>
              <a:pPr marL="0" indent="0" algn="ctr">
                <a:spcBef>
                  <a:spcPts val="0"/>
                </a:spcBef>
                <a:spcAft>
                  <a:spcPts val="600"/>
                </a:spcAft>
                <a:buNone/>
              </a:pPr>
              <a:r>
                <a:rPr lang="en-GB" sz="1600" b="0" noProof="0" dirty="0">
                  <a:solidFill>
                    <a:schemeClr val="tx1"/>
                  </a:solidFill>
                  <a:latin typeface="Myriad Pro" panose="020B0503030403020204"/>
                </a:rPr>
                <a:t>KM WP Lead</a:t>
              </a:r>
            </a:p>
          </p:txBody>
        </p:sp>
      </p:grpSp>
      <p:grpSp>
        <p:nvGrpSpPr>
          <p:cNvPr id="36" name="Group 35">
            <a:extLst>
              <a:ext uri="{FF2B5EF4-FFF2-40B4-BE49-F238E27FC236}">
                <a16:creationId xmlns:a16="http://schemas.microsoft.com/office/drawing/2014/main" id="{C11D05F5-134F-089B-6360-8334A19D8393}"/>
              </a:ext>
            </a:extLst>
          </p:cNvPr>
          <p:cNvGrpSpPr/>
          <p:nvPr/>
        </p:nvGrpSpPr>
        <p:grpSpPr>
          <a:xfrm>
            <a:off x="8312253" y="3773656"/>
            <a:ext cx="2004062" cy="2530503"/>
            <a:chOff x="7794398" y="4008409"/>
            <a:chExt cx="2004062" cy="2530503"/>
          </a:xfrm>
        </p:grpSpPr>
        <p:pic>
          <p:nvPicPr>
            <p:cNvPr id="23" name="Picture 22">
              <a:extLst>
                <a:ext uri="{FF2B5EF4-FFF2-40B4-BE49-F238E27FC236}">
                  <a16:creationId xmlns:a16="http://schemas.microsoft.com/office/drawing/2014/main" id="{1416A606-4EDD-C200-9AF1-EA91C096C41B}"/>
                </a:ext>
              </a:extLst>
            </p:cNvPr>
            <p:cNvPicPr>
              <a:picLocks noChangeAspect="1"/>
            </p:cNvPicPr>
            <p:nvPr/>
          </p:nvPicPr>
          <p:blipFill>
            <a:blip r:embed="rId10"/>
            <a:stretch>
              <a:fillRect/>
            </a:stretch>
          </p:blipFill>
          <p:spPr>
            <a:xfrm>
              <a:off x="7878572" y="4008409"/>
              <a:ext cx="1835715" cy="1800000"/>
            </a:xfrm>
            <a:prstGeom prst="rect">
              <a:avLst/>
            </a:prstGeom>
          </p:spPr>
        </p:pic>
        <p:sp>
          <p:nvSpPr>
            <p:cNvPr id="33" name="Espace réservé du contenu 2">
              <a:extLst>
                <a:ext uri="{FF2B5EF4-FFF2-40B4-BE49-F238E27FC236}">
                  <a16:creationId xmlns:a16="http://schemas.microsoft.com/office/drawing/2014/main" id="{591693AE-26E0-3E4F-F89E-B7FD058D76B2}"/>
                </a:ext>
              </a:extLst>
            </p:cNvPr>
            <p:cNvSpPr txBox="1">
              <a:spLocks/>
            </p:cNvSpPr>
            <p:nvPr/>
          </p:nvSpPr>
          <p:spPr>
            <a:xfrm>
              <a:off x="7794398" y="5813287"/>
              <a:ext cx="2004062" cy="725625"/>
            </a:xfrm>
            <a:prstGeom prst="rect">
              <a:avLst/>
            </a:prstGeom>
          </p:spPr>
          <p:txBody>
            <a:bodyPr vert="horz" lIns="90000" tIns="45720" rIns="91440" bIns="45720" rtlCol="0" anchor="t">
              <a:no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600" noProof="0" dirty="0">
                  <a:solidFill>
                    <a:schemeClr val="tx1"/>
                  </a:solidFill>
                  <a:latin typeface="Myriad Pro" panose="020B0503030403020204"/>
                </a:rPr>
                <a:t>Erika Holt (VTT)</a:t>
              </a:r>
            </a:p>
            <a:p>
              <a:pPr marL="0" indent="0" algn="ctr">
                <a:spcBef>
                  <a:spcPts val="0"/>
                </a:spcBef>
                <a:spcAft>
                  <a:spcPts val="600"/>
                </a:spcAft>
                <a:buNone/>
              </a:pPr>
              <a:r>
                <a:rPr lang="en-GB" sz="1600" b="0" dirty="0">
                  <a:solidFill>
                    <a:schemeClr val="tx1"/>
                  </a:solidFill>
                  <a:latin typeface="Myriad Pro" panose="020B0503030403020204"/>
                </a:rPr>
                <a:t>KM PMO Representative</a:t>
              </a:r>
              <a:endParaRPr lang="en-GB" sz="1600" b="0" noProof="0" dirty="0">
                <a:solidFill>
                  <a:schemeClr val="tx1"/>
                </a:solidFill>
                <a:latin typeface="Myriad Pro" panose="020B0503030403020204"/>
              </a:endParaRPr>
            </a:p>
          </p:txBody>
        </p:sp>
      </p:grpSp>
    </p:spTree>
    <p:extLst>
      <p:ext uri="{BB962C8B-B14F-4D97-AF65-F5344CB8AC3E}">
        <p14:creationId xmlns:p14="http://schemas.microsoft.com/office/powerpoint/2010/main" val="172918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F800-B931-5C14-AA38-1ABB0ED939B9}"/>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438CF666-8624-5DC3-AA26-15B78E9EC41C}"/>
              </a:ext>
            </a:extLst>
          </p:cNvPr>
          <p:cNvGrpSpPr/>
          <p:nvPr/>
        </p:nvGrpSpPr>
        <p:grpSpPr>
          <a:xfrm>
            <a:off x="0" y="0"/>
            <a:ext cx="12192000" cy="6858000"/>
            <a:chOff x="-388295" y="-364336"/>
            <a:chExt cx="12580295" cy="7243200"/>
          </a:xfrm>
        </p:grpSpPr>
        <p:pic>
          <p:nvPicPr>
            <p:cNvPr id="4" name="Image 3">
              <a:extLst>
                <a:ext uri="{FF2B5EF4-FFF2-40B4-BE49-F238E27FC236}">
                  <a16:creationId xmlns:a16="http://schemas.microsoft.com/office/drawing/2014/main" id="{F03A100F-31B0-3F53-A968-4893F099DDCF}"/>
                </a:ext>
              </a:extLst>
            </p:cNvPr>
            <p:cNvPicPr>
              <a:picLocks noChangeAspect="1"/>
            </p:cNvPicPr>
            <p:nvPr/>
          </p:nvPicPr>
          <p:blipFill>
            <a:blip r:embed="rId3"/>
            <a:stretch>
              <a:fillRect/>
            </a:stretch>
          </p:blipFill>
          <p:spPr>
            <a:xfrm>
              <a:off x="-388295" y="-364336"/>
              <a:ext cx="12580295" cy="7243200"/>
            </a:xfrm>
            <a:prstGeom prst="rect">
              <a:avLst/>
            </a:prstGeom>
          </p:spPr>
        </p:pic>
        <p:pic>
          <p:nvPicPr>
            <p:cNvPr id="5" name="Image 4">
              <a:extLst>
                <a:ext uri="{FF2B5EF4-FFF2-40B4-BE49-F238E27FC236}">
                  <a16:creationId xmlns:a16="http://schemas.microsoft.com/office/drawing/2014/main" id="{BEBC30E8-9924-3B37-D9E2-22FF7CE0A3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06336" y="161436"/>
              <a:ext cx="2602487" cy="1397072"/>
            </a:xfrm>
            <a:prstGeom prst="rect">
              <a:avLst/>
            </a:prstGeom>
          </p:spPr>
        </p:pic>
      </p:grpSp>
      <p:sp>
        <p:nvSpPr>
          <p:cNvPr id="13" name="Espace réservé du numéro de diapositive 18">
            <a:extLst>
              <a:ext uri="{FF2B5EF4-FFF2-40B4-BE49-F238E27FC236}">
                <a16:creationId xmlns:a16="http://schemas.microsoft.com/office/drawing/2014/main" id="{EBF52CEA-AA12-34B9-891B-D299A8FFB60A}"/>
              </a:ext>
            </a:extLst>
          </p:cNvPr>
          <p:cNvSpPr>
            <a:spLocks noGrp="1"/>
          </p:cNvSpPr>
          <p:nvPr>
            <p:ph type="sldNum" sz="quarter" idx="12"/>
          </p:nvPr>
        </p:nvSpPr>
        <p:spPr>
          <a:xfrm>
            <a:off x="8610600" y="6356350"/>
            <a:ext cx="2743200" cy="365125"/>
          </a:xfrm>
        </p:spPr>
        <p:txBody>
          <a:bodyPr/>
          <a:lstStyle/>
          <a:p>
            <a:fld id="{3656F5A9-422C-EB45-9C38-CDA2D337D9D8}" type="slidenum">
              <a:rPr lang="fr-FR" smtClean="0"/>
              <a:t>5</a:t>
            </a:fld>
            <a:endParaRPr lang="fr-FR"/>
          </a:p>
        </p:txBody>
      </p:sp>
      <p:sp>
        <p:nvSpPr>
          <p:cNvPr id="2" name="Titre 1">
            <a:extLst>
              <a:ext uri="{FF2B5EF4-FFF2-40B4-BE49-F238E27FC236}">
                <a16:creationId xmlns:a16="http://schemas.microsoft.com/office/drawing/2014/main" id="{3A3B7B85-D8C2-23F6-014F-F58EE5050D7A}"/>
              </a:ext>
            </a:extLst>
          </p:cNvPr>
          <p:cNvSpPr>
            <a:spLocks noGrp="1"/>
          </p:cNvSpPr>
          <p:nvPr>
            <p:ph type="title"/>
          </p:nvPr>
        </p:nvSpPr>
        <p:spPr>
          <a:xfrm>
            <a:off x="3396301" y="3134550"/>
            <a:ext cx="6068013" cy="684606"/>
          </a:xfrm>
        </p:spPr>
        <p:txBody>
          <a:bodyPr lIns="90000">
            <a:normAutofit fontScale="90000"/>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pPr algn="ctr">
              <a:lnSpc>
                <a:spcPct val="110000"/>
              </a:lnSpc>
            </a:pPr>
            <a:br>
              <a:rPr lang="en-GB" dirty="0"/>
            </a:br>
            <a:r>
              <a:rPr lang="en-GB" i="1" dirty="0"/>
              <a:t>Introduction to infrastructure activities within EURAD-2 (2024 - 2029)</a:t>
            </a:r>
            <a:r>
              <a:rPr lang="en-GB" dirty="0"/>
              <a:t>	</a:t>
            </a:r>
          </a:p>
        </p:txBody>
      </p:sp>
    </p:spTree>
    <p:extLst>
      <p:ext uri="{BB962C8B-B14F-4D97-AF65-F5344CB8AC3E}">
        <p14:creationId xmlns:p14="http://schemas.microsoft.com/office/powerpoint/2010/main" val="359963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8859-229A-2C0B-471F-A01FACB265AB}"/>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C3A2953E-AD2B-3081-FB05-7756D6ED3FB4}"/>
              </a:ext>
            </a:extLst>
          </p:cNvPr>
          <p:cNvPicPr>
            <a:picLocks noGrp="1" noChangeAspect="1"/>
          </p:cNvPicPr>
          <p:nvPr>
            <p:ph idx="1"/>
          </p:nvPr>
        </p:nvPicPr>
        <p:blipFill>
          <a:blip r:embed="rId3"/>
          <a:stretch>
            <a:fillRect/>
          </a:stretch>
        </p:blipFill>
        <p:spPr>
          <a:xfrm>
            <a:off x="0" y="1"/>
            <a:ext cx="12192000" cy="6858000"/>
          </a:xfrm>
          <a:prstGeom prst="rect">
            <a:avLst/>
          </a:prstGeom>
        </p:spPr>
      </p:pic>
      <p:sp>
        <p:nvSpPr>
          <p:cNvPr id="5" name="ZoneTexte 4">
            <a:extLst>
              <a:ext uri="{FF2B5EF4-FFF2-40B4-BE49-F238E27FC236}">
                <a16:creationId xmlns:a16="http://schemas.microsoft.com/office/drawing/2014/main" id="{5B9808F8-C3AE-C029-B6A8-9B8828A438AC}"/>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2A822741-6A52-E6B8-DC96-756031844C64}"/>
              </a:ext>
            </a:extLst>
          </p:cNvPr>
          <p:cNvSpPr>
            <a:spLocks noGrp="1"/>
          </p:cNvSpPr>
          <p:nvPr>
            <p:ph type="title"/>
          </p:nvPr>
        </p:nvSpPr>
        <p:spPr>
          <a:xfrm>
            <a:off x="944986" y="890623"/>
            <a:ext cx="11063511"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sz="1900" noProof="0" dirty="0"/>
              <a:t>What do we mean by RWM Infrastructures?</a:t>
            </a:r>
          </a:p>
        </p:txBody>
      </p:sp>
      <p:sp>
        <p:nvSpPr>
          <p:cNvPr id="7" name="Espace réservé du contenu 2">
            <a:extLst>
              <a:ext uri="{FF2B5EF4-FFF2-40B4-BE49-F238E27FC236}">
                <a16:creationId xmlns:a16="http://schemas.microsoft.com/office/drawing/2014/main" id="{D3ACD886-6DFD-3907-E005-D286BC385D2F}"/>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058AA56B-FDE7-FEC0-A8F3-67EECDC5BC9A}"/>
              </a:ext>
            </a:extLst>
          </p:cNvPr>
          <p:cNvSpPr>
            <a:spLocks noGrp="1"/>
          </p:cNvSpPr>
          <p:nvPr>
            <p:ph type="sldNum" sz="quarter" idx="12"/>
          </p:nvPr>
        </p:nvSpPr>
        <p:spPr/>
        <p:txBody>
          <a:bodyPr/>
          <a:lstStyle/>
          <a:p>
            <a:fld id="{5166BF58-0AA9-4615-94F3-E2E6BA466E22}" type="slidenum">
              <a:rPr lang="en-GB" smtClean="0"/>
              <a:t>6</a:t>
            </a:fld>
            <a:endParaRPr lang="en-GB" dirty="0"/>
          </a:p>
        </p:txBody>
      </p:sp>
      <p:pic>
        <p:nvPicPr>
          <p:cNvPr id="8" name="Picture 7">
            <a:extLst>
              <a:ext uri="{FF2B5EF4-FFF2-40B4-BE49-F238E27FC236}">
                <a16:creationId xmlns:a16="http://schemas.microsoft.com/office/drawing/2014/main" id="{07BCD1C3-9E74-6AC4-319D-422AB3774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497" y="1544185"/>
            <a:ext cx="8342677" cy="4820349"/>
          </a:xfrm>
          <a:prstGeom prst="rect">
            <a:avLst/>
          </a:prstGeom>
        </p:spPr>
      </p:pic>
    </p:spTree>
    <p:extLst>
      <p:ext uri="{BB962C8B-B14F-4D97-AF65-F5344CB8AC3E}">
        <p14:creationId xmlns:p14="http://schemas.microsoft.com/office/powerpoint/2010/main" val="51543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59E65-3985-9D73-5CAE-32CC43173541}"/>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2BD424A-992A-530A-3A1A-FF2F75C72201}"/>
              </a:ext>
            </a:extLst>
          </p:cNvPr>
          <p:cNvPicPr>
            <a:picLocks noGrp="1" noChangeAspect="1"/>
          </p:cNvPicPr>
          <p:nvPr>
            <p:ph idx="1"/>
          </p:nvPr>
        </p:nvPicPr>
        <p:blipFill>
          <a:blip r:embed="rId3"/>
          <a:stretch>
            <a:fillRect/>
          </a:stretch>
        </p:blipFill>
        <p:spPr>
          <a:xfrm>
            <a:off x="0" y="1"/>
            <a:ext cx="12192000" cy="6858000"/>
          </a:xfrm>
          <a:prstGeom prst="rect">
            <a:avLst/>
          </a:prstGeom>
        </p:spPr>
      </p:pic>
      <p:sp>
        <p:nvSpPr>
          <p:cNvPr id="5" name="ZoneTexte 4">
            <a:extLst>
              <a:ext uri="{FF2B5EF4-FFF2-40B4-BE49-F238E27FC236}">
                <a16:creationId xmlns:a16="http://schemas.microsoft.com/office/drawing/2014/main" id="{4EB4741C-D490-E7F3-270A-89F08986F6FA}"/>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5176CC47-A7E2-DDD1-8ABB-5994C7D6A145}"/>
              </a:ext>
            </a:extLst>
          </p:cNvPr>
          <p:cNvSpPr>
            <a:spLocks noGrp="1"/>
          </p:cNvSpPr>
          <p:nvPr>
            <p:ph type="title"/>
          </p:nvPr>
        </p:nvSpPr>
        <p:spPr>
          <a:xfrm>
            <a:off x="864000" y="828000"/>
            <a:ext cx="10834014"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Subtask 3.2 Infrastructures – </a:t>
            </a:r>
            <a:r>
              <a:rPr lang="en-GB" dirty="0"/>
              <a:t>objectives &amp; Background</a:t>
            </a:r>
            <a:endParaRPr lang="en-GB" noProof="0" dirty="0"/>
          </a:p>
        </p:txBody>
      </p:sp>
      <p:sp>
        <p:nvSpPr>
          <p:cNvPr id="7" name="Espace réservé du contenu 2">
            <a:extLst>
              <a:ext uri="{FF2B5EF4-FFF2-40B4-BE49-F238E27FC236}">
                <a16:creationId xmlns:a16="http://schemas.microsoft.com/office/drawing/2014/main" id="{3F3C5B0F-E629-EEFE-7507-BC041267F61F}"/>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2B1676A0-4072-D93F-7381-CF0D7E56E048}"/>
              </a:ext>
            </a:extLst>
          </p:cNvPr>
          <p:cNvSpPr>
            <a:spLocks noGrp="1"/>
          </p:cNvSpPr>
          <p:nvPr>
            <p:ph type="sldNum" sz="quarter" idx="12"/>
          </p:nvPr>
        </p:nvSpPr>
        <p:spPr/>
        <p:txBody>
          <a:bodyPr/>
          <a:lstStyle/>
          <a:p>
            <a:fld id="{5166BF58-0AA9-4615-94F3-E2E6BA466E22}" type="slidenum">
              <a:rPr lang="en-GB" smtClean="0"/>
              <a:t>7</a:t>
            </a:fld>
            <a:endParaRPr lang="en-GB" dirty="0"/>
          </a:p>
        </p:txBody>
      </p:sp>
      <p:sp>
        <p:nvSpPr>
          <p:cNvPr id="3" name="TextBox 2">
            <a:extLst>
              <a:ext uri="{FF2B5EF4-FFF2-40B4-BE49-F238E27FC236}">
                <a16:creationId xmlns:a16="http://schemas.microsoft.com/office/drawing/2014/main" id="{D506FD24-F832-3642-C5A5-C3C0B0820B84}"/>
              </a:ext>
            </a:extLst>
          </p:cNvPr>
          <p:cNvSpPr txBox="1"/>
          <p:nvPr/>
        </p:nvSpPr>
        <p:spPr>
          <a:xfrm>
            <a:off x="863998" y="1720840"/>
            <a:ext cx="9271675" cy="3801041"/>
          </a:xfrm>
          <a:prstGeom prst="rect">
            <a:avLst/>
          </a:prstGeom>
          <a:noFill/>
          <a:ln w="38100">
            <a:noFill/>
          </a:ln>
        </p:spPr>
        <p:txBody>
          <a:bodyPr wrap="square">
            <a:spAutoFit/>
          </a:bodyPr>
          <a:lstStyle/>
          <a:p>
            <a:pPr>
              <a:spcBef>
                <a:spcPts val="300"/>
              </a:spcBef>
              <a:spcAft>
                <a:spcPts val="300"/>
              </a:spcAft>
            </a:pPr>
            <a:r>
              <a:rPr lang="en-GB" b="1" dirty="0">
                <a:latin typeface="Myriad Pro" panose="020B0503030403020204"/>
              </a:rPr>
              <a:t>Background</a:t>
            </a:r>
          </a:p>
          <a:p>
            <a:pPr marL="285750" indent="-285750">
              <a:spcBef>
                <a:spcPts val="300"/>
              </a:spcBef>
              <a:spcAft>
                <a:spcPts val="300"/>
              </a:spcAft>
              <a:buFont typeface="Arial" panose="020B0604020202020204" pitchFamily="34" charset="0"/>
              <a:buChar char="•"/>
            </a:pPr>
            <a:r>
              <a:rPr lang="en-GB" dirty="0">
                <a:latin typeface="Myriad Pro" panose="020B0503030403020204"/>
              </a:rPr>
              <a:t>Builds upon work in support of the EURAD Mobility Programme (supporting knowledge and skills exchange for RWM professionals, students and researchers)</a:t>
            </a:r>
          </a:p>
          <a:p>
            <a:pPr marL="285750" indent="-285750">
              <a:spcBef>
                <a:spcPts val="300"/>
              </a:spcBef>
              <a:spcAft>
                <a:spcPts val="300"/>
              </a:spcAft>
              <a:buFont typeface="Arial" panose="020B0604020202020204" pitchFamily="34" charset="0"/>
              <a:buChar char="•"/>
            </a:pPr>
            <a:r>
              <a:rPr lang="en-GB" b="1" dirty="0">
                <a:latin typeface="Myriad Pro" panose="020B0503030403020204"/>
              </a:rPr>
              <a:t>EURAD-1 (2019-2024) output: list of research infrastructures </a:t>
            </a:r>
            <a:r>
              <a:rPr lang="en-GB" dirty="0">
                <a:latin typeface="Myriad Pro" panose="020B0503030403020204"/>
              </a:rPr>
              <a:t>(compiled in 2020 under EURAD-1 WP13)</a:t>
            </a:r>
          </a:p>
          <a:p>
            <a:pPr>
              <a:spcBef>
                <a:spcPts val="300"/>
              </a:spcBef>
              <a:spcAft>
                <a:spcPts val="300"/>
              </a:spcAft>
            </a:pPr>
            <a:br>
              <a:rPr lang="en-GB" b="1" dirty="0">
                <a:latin typeface="Myriad Pro" panose="020B0503030403020204"/>
              </a:rPr>
            </a:br>
            <a:r>
              <a:rPr lang="en-GB" b="1" dirty="0">
                <a:latin typeface="Myriad Pro" panose="020B0503030403020204"/>
              </a:rPr>
              <a:t>Subtask 3.2 objectives &amp; scope</a:t>
            </a:r>
          </a:p>
          <a:p>
            <a:pPr marL="285750" indent="-285750">
              <a:spcBef>
                <a:spcPts val="300"/>
              </a:spcBef>
              <a:spcAft>
                <a:spcPts val="300"/>
              </a:spcAft>
              <a:buFont typeface="Arial" panose="020B0604020202020204" pitchFamily="34" charset="0"/>
              <a:buChar char="•"/>
            </a:pPr>
            <a:r>
              <a:rPr lang="en-GB" dirty="0">
                <a:latin typeface="Myriad Pro" panose="020B0503030403020204"/>
              </a:rPr>
              <a:t>To maintain an </a:t>
            </a:r>
            <a:r>
              <a:rPr lang="en-GB" b="1" dirty="0">
                <a:latin typeface="Myriad Pro" panose="020B0503030403020204"/>
              </a:rPr>
              <a:t>updated list of available infrastructures</a:t>
            </a:r>
            <a:r>
              <a:rPr lang="en-GB" dirty="0">
                <a:latin typeface="Myriad Pro" panose="020B0503030403020204"/>
              </a:rPr>
              <a:t>, identifying where there is potential for mobility actions</a:t>
            </a:r>
          </a:p>
          <a:p>
            <a:pPr marL="285750" indent="-285750">
              <a:spcBef>
                <a:spcPts val="300"/>
              </a:spcBef>
              <a:spcAft>
                <a:spcPts val="300"/>
              </a:spcAft>
              <a:buFont typeface="Arial" panose="020B0604020202020204" pitchFamily="34" charset="0"/>
              <a:buChar char="•"/>
            </a:pPr>
            <a:r>
              <a:rPr lang="en-GB" dirty="0">
                <a:latin typeface="Myriad Pro" panose="020B0503030403020204"/>
              </a:rPr>
              <a:t>To </a:t>
            </a:r>
            <a:r>
              <a:rPr lang="en-GB" b="1" dirty="0">
                <a:latin typeface="Myriad Pro" panose="020B0503030403020204"/>
              </a:rPr>
              <a:t>use the updated list</a:t>
            </a:r>
            <a:r>
              <a:rPr lang="en-GB" dirty="0">
                <a:latin typeface="Myriad Pro" panose="020B0503030403020204"/>
              </a:rPr>
              <a:t> to facilitate an </a:t>
            </a:r>
            <a:r>
              <a:rPr lang="en-GB" b="1" dirty="0">
                <a:latin typeface="Myriad Pro" panose="020B0503030403020204"/>
              </a:rPr>
              <a:t>analysis of gaps in existing infrastructures</a:t>
            </a:r>
            <a:r>
              <a:rPr lang="en-GB" dirty="0">
                <a:latin typeface="Myriad Pro" panose="020B0503030403020204"/>
              </a:rPr>
              <a:t>,  considering RWM </a:t>
            </a:r>
            <a:r>
              <a:rPr lang="en-GB" b="1" dirty="0">
                <a:latin typeface="Myriad Pro" panose="020B0503030403020204"/>
              </a:rPr>
              <a:t>infrastructure requirements across the EU </a:t>
            </a:r>
            <a:r>
              <a:rPr lang="en-GB" dirty="0">
                <a:latin typeface="Myriad Pro" panose="020B0503030403020204"/>
              </a:rPr>
              <a:t>and the extent to which these are expected </a:t>
            </a:r>
            <a:r>
              <a:rPr lang="en-GB" b="1" dirty="0">
                <a:latin typeface="Myriad Pro" panose="020B0503030403020204"/>
              </a:rPr>
              <a:t>to be met based on existing and currently planned facilities </a:t>
            </a:r>
          </a:p>
        </p:txBody>
      </p:sp>
    </p:spTree>
    <p:extLst>
      <p:ext uri="{BB962C8B-B14F-4D97-AF65-F5344CB8AC3E}">
        <p14:creationId xmlns:p14="http://schemas.microsoft.com/office/powerpoint/2010/main" val="169116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98AEE-7471-48E1-422C-7C1257240EC4}"/>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B40DDA4-E351-B00C-2D9A-BCB4504DA562}"/>
              </a:ext>
            </a:extLst>
          </p:cNvPr>
          <p:cNvPicPr>
            <a:picLocks noGrp="1" noChangeAspect="1"/>
          </p:cNvPicPr>
          <p:nvPr>
            <p:ph idx="1"/>
          </p:nvPr>
        </p:nvPicPr>
        <p:blipFill>
          <a:blip r:embed="rId3"/>
          <a:stretch>
            <a:fillRect/>
          </a:stretch>
        </p:blipFill>
        <p:spPr>
          <a:xfrm>
            <a:off x="0" y="0"/>
            <a:ext cx="12192000" cy="6858000"/>
          </a:xfrm>
          <a:prstGeom prst="rect">
            <a:avLst/>
          </a:prstGeom>
        </p:spPr>
      </p:pic>
      <p:sp>
        <p:nvSpPr>
          <p:cNvPr id="5" name="ZoneTexte 4">
            <a:extLst>
              <a:ext uri="{FF2B5EF4-FFF2-40B4-BE49-F238E27FC236}">
                <a16:creationId xmlns:a16="http://schemas.microsoft.com/office/drawing/2014/main" id="{B1E9CCA2-D40E-81D3-DED9-9B0DD763E4E8}"/>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78CD56A9-92F0-042F-0CDF-E9899D00D00A}"/>
              </a:ext>
            </a:extLst>
          </p:cNvPr>
          <p:cNvSpPr>
            <a:spLocks noGrp="1"/>
          </p:cNvSpPr>
          <p:nvPr>
            <p:ph type="title"/>
          </p:nvPr>
        </p:nvSpPr>
        <p:spPr>
          <a:xfrm>
            <a:off x="944986" y="890623"/>
            <a:ext cx="11063511"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sz="1900" noProof="0" dirty="0"/>
              <a:t>EURAD-2 RWM </a:t>
            </a:r>
            <a:r>
              <a:rPr lang="en-GB" sz="1900" dirty="0"/>
              <a:t>Infrastructure Catalogue: </a:t>
            </a:r>
            <a:r>
              <a:rPr lang="en-GB" sz="1900" cap="none" dirty="0"/>
              <a:t>https://euradschool.eu/infrastructures/</a:t>
            </a:r>
          </a:p>
        </p:txBody>
      </p:sp>
      <p:sp>
        <p:nvSpPr>
          <p:cNvPr id="7" name="Espace réservé du contenu 2">
            <a:extLst>
              <a:ext uri="{FF2B5EF4-FFF2-40B4-BE49-F238E27FC236}">
                <a16:creationId xmlns:a16="http://schemas.microsoft.com/office/drawing/2014/main" id="{FF225E4D-9AE9-F39C-9256-5B76A945B667}"/>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A857BE1D-C21D-0707-7E1C-F33E2BAC83F3}"/>
              </a:ext>
            </a:extLst>
          </p:cNvPr>
          <p:cNvSpPr>
            <a:spLocks noGrp="1"/>
          </p:cNvSpPr>
          <p:nvPr>
            <p:ph type="sldNum" sz="quarter" idx="12"/>
          </p:nvPr>
        </p:nvSpPr>
        <p:spPr/>
        <p:txBody>
          <a:bodyPr/>
          <a:lstStyle/>
          <a:p>
            <a:fld id="{5166BF58-0AA9-4615-94F3-E2E6BA466E22}" type="slidenum">
              <a:rPr lang="en-GB" smtClean="0"/>
              <a:t>8</a:t>
            </a:fld>
            <a:endParaRPr lang="en-GB" dirty="0"/>
          </a:p>
        </p:txBody>
      </p:sp>
      <p:pic>
        <p:nvPicPr>
          <p:cNvPr id="3" name="Picture 2">
            <a:extLst>
              <a:ext uri="{FF2B5EF4-FFF2-40B4-BE49-F238E27FC236}">
                <a16:creationId xmlns:a16="http://schemas.microsoft.com/office/drawing/2014/main" id="{3D62FF37-4050-7BCD-0484-24026711D619}"/>
              </a:ext>
            </a:extLst>
          </p:cNvPr>
          <p:cNvPicPr>
            <a:picLocks noChangeAspect="1"/>
          </p:cNvPicPr>
          <p:nvPr/>
        </p:nvPicPr>
        <p:blipFill>
          <a:blip r:embed="rId4"/>
          <a:stretch>
            <a:fillRect/>
          </a:stretch>
        </p:blipFill>
        <p:spPr>
          <a:xfrm>
            <a:off x="1240328" y="1480161"/>
            <a:ext cx="7724780" cy="4971258"/>
          </a:xfrm>
          <a:prstGeom prst="rect">
            <a:avLst/>
          </a:prstGeom>
          <a:ln>
            <a:solidFill>
              <a:schemeClr val="accent1"/>
            </a:solidFill>
          </a:ln>
        </p:spPr>
      </p:pic>
      <p:sp>
        <p:nvSpPr>
          <p:cNvPr id="2" name="TextBox 1">
            <a:extLst>
              <a:ext uri="{FF2B5EF4-FFF2-40B4-BE49-F238E27FC236}">
                <a16:creationId xmlns:a16="http://schemas.microsoft.com/office/drawing/2014/main" id="{3104AF1C-13EA-8970-32B1-EC043CB639E9}"/>
              </a:ext>
            </a:extLst>
          </p:cNvPr>
          <p:cNvSpPr txBox="1"/>
          <p:nvPr/>
        </p:nvSpPr>
        <p:spPr>
          <a:xfrm>
            <a:off x="9068695" y="1575229"/>
            <a:ext cx="2939801" cy="4663136"/>
          </a:xfrm>
          <a:prstGeom prst="rect">
            <a:avLst/>
          </a:prstGeom>
          <a:noFill/>
          <a:ln w="38100">
            <a:noFill/>
          </a:ln>
        </p:spPr>
        <p:txBody>
          <a:bodyPr wrap="square">
            <a:spAutoFit/>
          </a:bodyPr>
          <a:lstStyle/>
          <a:p>
            <a:pPr marL="285750" indent="-285750">
              <a:lnSpc>
                <a:spcPct val="110000"/>
              </a:lnSpc>
              <a:buFont typeface="Arial" panose="020B0604020202020204" pitchFamily="34" charset="0"/>
              <a:buChar char="•"/>
            </a:pPr>
            <a:r>
              <a:rPr lang="en-GB" sz="1600" dirty="0">
                <a:latin typeface="Myriad Pro" panose="020B0503030403020204"/>
              </a:rPr>
              <a:t>Updated version published on the School of RWM website in January 2026</a:t>
            </a:r>
          </a:p>
          <a:p>
            <a:pPr marL="742950" lvl="1" indent="-285750">
              <a:lnSpc>
                <a:spcPct val="110000"/>
              </a:lnSpc>
              <a:buFont typeface="Arial" panose="020B0604020202020204" pitchFamily="34" charset="0"/>
              <a:buChar char="•"/>
            </a:pPr>
            <a:r>
              <a:rPr lang="en-GB" sz="1400" dirty="0">
                <a:latin typeface="Myriad Pro" panose="020B0503030403020204"/>
              </a:rPr>
              <a:t>Improved coverage and accuracy</a:t>
            </a:r>
          </a:p>
          <a:p>
            <a:pPr marL="742950" lvl="1" indent="-285750">
              <a:lnSpc>
                <a:spcPct val="110000"/>
              </a:lnSpc>
              <a:spcAft>
                <a:spcPts val="1200"/>
              </a:spcAft>
              <a:buFont typeface="Arial" panose="020B0604020202020204" pitchFamily="34" charset="0"/>
              <a:buChar char="•"/>
            </a:pPr>
            <a:r>
              <a:rPr lang="en-GB" sz="1400" dirty="0">
                <a:latin typeface="Myriad Pro" panose="020B0503030403020204"/>
              </a:rPr>
              <a:t>Information captured on potential support for mobility actions and collaborations</a:t>
            </a:r>
          </a:p>
          <a:p>
            <a:pPr marL="285750" indent="-285750">
              <a:lnSpc>
                <a:spcPct val="110000"/>
              </a:lnSpc>
              <a:spcAft>
                <a:spcPts val="1200"/>
              </a:spcAft>
              <a:buFont typeface="Arial" panose="020B0604020202020204" pitchFamily="34" charset="0"/>
              <a:buChar char="•"/>
            </a:pPr>
            <a:r>
              <a:rPr lang="en-GB" sz="1600" dirty="0">
                <a:latin typeface="Myriad Pro" panose="020B0503030403020204"/>
              </a:rPr>
              <a:t>Scope of updates set out in Milestone 23 report published on EURAD-2 website</a:t>
            </a:r>
          </a:p>
          <a:p>
            <a:pPr marL="285750" indent="-285750">
              <a:lnSpc>
                <a:spcPct val="110000"/>
              </a:lnSpc>
              <a:spcAft>
                <a:spcPts val="1200"/>
              </a:spcAft>
              <a:buFont typeface="Arial" panose="020B0604020202020204" pitchFamily="34" charset="0"/>
              <a:buChar char="•"/>
            </a:pPr>
            <a:r>
              <a:rPr lang="en-GB" sz="1600" dirty="0">
                <a:latin typeface="Myriad Pro" panose="020B0503030403020204"/>
              </a:rPr>
              <a:t>Further updates planned later in EURAD-2</a:t>
            </a:r>
          </a:p>
          <a:p>
            <a:pPr marL="285750" indent="-285750">
              <a:lnSpc>
                <a:spcPct val="110000"/>
              </a:lnSpc>
              <a:buFont typeface="Arial" panose="020B0604020202020204" pitchFamily="34" charset="0"/>
              <a:buChar char="•"/>
            </a:pPr>
            <a:endParaRPr lang="en-GB" sz="1600" dirty="0">
              <a:effectLst/>
              <a:latin typeface="Myriad Pro" panose="020B0503030403020204"/>
            </a:endParaRPr>
          </a:p>
        </p:txBody>
      </p:sp>
    </p:spTree>
    <p:extLst>
      <p:ext uri="{BB962C8B-B14F-4D97-AF65-F5344CB8AC3E}">
        <p14:creationId xmlns:p14="http://schemas.microsoft.com/office/powerpoint/2010/main" val="259049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76DC-F0D8-DA61-132C-EF1C36B315D7}"/>
            </a:ext>
          </a:extLst>
        </p:cNvPr>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DCDE180-531B-0FDB-BA60-B75474A2BDCE}"/>
              </a:ext>
            </a:extLst>
          </p:cNvPr>
          <p:cNvPicPr>
            <a:picLocks noGrp="1" noChangeAspect="1"/>
          </p:cNvPicPr>
          <p:nvPr>
            <p:ph idx="1"/>
          </p:nvPr>
        </p:nvPicPr>
        <p:blipFill>
          <a:blip r:embed="rId3"/>
          <a:stretch>
            <a:fillRect/>
          </a:stretch>
        </p:blipFill>
        <p:spPr>
          <a:xfrm>
            <a:off x="0" y="-13063"/>
            <a:ext cx="12192000" cy="6858000"/>
          </a:xfrm>
          <a:prstGeom prst="rect">
            <a:avLst/>
          </a:prstGeom>
        </p:spPr>
      </p:pic>
      <p:sp>
        <p:nvSpPr>
          <p:cNvPr id="5" name="ZoneTexte 4">
            <a:extLst>
              <a:ext uri="{FF2B5EF4-FFF2-40B4-BE49-F238E27FC236}">
                <a16:creationId xmlns:a16="http://schemas.microsoft.com/office/drawing/2014/main" id="{B1743212-AD9E-8D8B-CE2B-B4A6F3B623D4}"/>
              </a:ext>
            </a:extLst>
          </p:cNvPr>
          <p:cNvSpPr txBox="1"/>
          <p:nvPr/>
        </p:nvSpPr>
        <p:spPr>
          <a:xfrm>
            <a:off x="11460396" y="5774130"/>
            <a:ext cx="3226892" cy="523220"/>
          </a:xfrm>
          <a:prstGeom prst="rect">
            <a:avLst/>
          </a:prstGeom>
          <a:noFill/>
        </p:spPr>
        <p:txBody>
          <a:bodyPr wrap="square" rtlCol="0">
            <a:spAutoFit/>
          </a:bodyPr>
          <a:lstStyle/>
          <a:p>
            <a:r>
              <a:rPr lang="fr-FR" sz="2800" b="1" dirty="0">
                <a:solidFill>
                  <a:srgbClr val="154F75"/>
                </a:solidFill>
                <a:latin typeface="Modern Love Grunge" panose="020F0502020204030204" pitchFamily="82" charset="0"/>
                <a:cs typeface="Dreaming Outloud Pro" panose="020F0502020204030204" pitchFamily="66" charset="0"/>
              </a:rPr>
              <a:t>2</a:t>
            </a:r>
            <a:endParaRPr lang="en-GB" sz="2800" b="1" dirty="0">
              <a:solidFill>
                <a:srgbClr val="154F75"/>
              </a:solidFill>
              <a:latin typeface="Modern Love Grunge" panose="020F0502020204030204" pitchFamily="82" charset="0"/>
              <a:cs typeface="Dreaming Outloud Pro" panose="020F0502020204030204" pitchFamily="66" charset="0"/>
            </a:endParaRPr>
          </a:p>
        </p:txBody>
      </p:sp>
      <p:sp>
        <p:nvSpPr>
          <p:cNvPr id="6" name="Titre 1">
            <a:extLst>
              <a:ext uri="{FF2B5EF4-FFF2-40B4-BE49-F238E27FC236}">
                <a16:creationId xmlns:a16="http://schemas.microsoft.com/office/drawing/2014/main" id="{2A958B79-E2EF-7AA3-B3D7-F131307E2942}"/>
              </a:ext>
            </a:extLst>
          </p:cNvPr>
          <p:cNvSpPr>
            <a:spLocks noGrp="1"/>
          </p:cNvSpPr>
          <p:nvPr>
            <p:ph type="title"/>
          </p:nvPr>
        </p:nvSpPr>
        <p:spPr>
          <a:xfrm>
            <a:off x="909720" y="873720"/>
            <a:ext cx="8965800" cy="684606"/>
          </a:xfrm>
        </p:spPr>
        <p:txBody>
          <a:bodyPr lIns="90000">
            <a:normAutofit/>
          </a:bodyPr>
          <a:lstStyle>
            <a:lvl1pPr marL="0" algn="l" defTabSz="457200" rtl="0" eaLnBrk="1" latinLnBrk="0" hangingPunct="1">
              <a:defRPr lang="fr-FR" sz="2100" b="1" kern="1200" cap="all" baseline="0" dirty="0">
                <a:solidFill>
                  <a:srgbClr val="00548A"/>
                </a:solidFill>
                <a:latin typeface="Myriad Pro" panose="020B0503030403020204" pitchFamily="34" charset="0"/>
                <a:ea typeface="+mn-ea"/>
                <a:cs typeface="+mn-cs"/>
              </a:defRPr>
            </a:lvl1pPr>
          </a:lstStyle>
          <a:p>
            <a:r>
              <a:rPr lang="en-GB" noProof="0" dirty="0"/>
              <a:t>EURAD-2 Forward Programme on RWM Infrastructures</a:t>
            </a:r>
          </a:p>
        </p:txBody>
      </p:sp>
      <p:sp>
        <p:nvSpPr>
          <p:cNvPr id="7" name="Espace réservé du contenu 2">
            <a:extLst>
              <a:ext uri="{FF2B5EF4-FFF2-40B4-BE49-F238E27FC236}">
                <a16:creationId xmlns:a16="http://schemas.microsoft.com/office/drawing/2014/main" id="{3400069E-66F6-1166-B49A-9104F2503712}"/>
              </a:ext>
            </a:extLst>
          </p:cNvPr>
          <p:cNvSpPr txBox="1">
            <a:spLocks/>
          </p:cNvSpPr>
          <p:nvPr/>
        </p:nvSpPr>
        <p:spPr>
          <a:xfrm>
            <a:off x="863999" y="1803690"/>
            <a:ext cx="9478179" cy="4141244"/>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GB" noProof="0" dirty="0"/>
          </a:p>
          <a:p>
            <a:pPr>
              <a:lnSpc>
                <a:spcPct val="120000"/>
              </a:lnSpc>
            </a:pPr>
            <a:endParaRPr lang="en-GB" noProof="0" dirty="0"/>
          </a:p>
          <a:p>
            <a:pPr lvl="1">
              <a:lnSpc>
                <a:spcPct val="120000"/>
              </a:lnSpc>
            </a:pPr>
            <a:endParaRPr lang="en-GB" noProof="0" dirty="0"/>
          </a:p>
        </p:txBody>
      </p:sp>
      <p:sp>
        <p:nvSpPr>
          <p:cNvPr id="10" name="Espace réservé du numéro de diapositive 9">
            <a:extLst>
              <a:ext uri="{FF2B5EF4-FFF2-40B4-BE49-F238E27FC236}">
                <a16:creationId xmlns:a16="http://schemas.microsoft.com/office/drawing/2014/main" id="{F0D13DE2-0C29-BFE4-D682-5E75C8E04D4E}"/>
              </a:ext>
            </a:extLst>
          </p:cNvPr>
          <p:cNvSpPr>
            <a:spLocks noGrp="1"/>
          </p:cNvSpPr>
          <p:nvPr>
            <p:ph type="sldNum" sz="quarter" idx="12"/>
          </p:nvPr>
        </p:nvSpPr>
        <p:spPr/>
        <p:txBody>
          <a:bodyPr/>
          <a:lstStyle/>
          <a:p>
            <a:fld id="{5166BF58-0AA9-4615-94F3-E2E6BA466E22}" type="slidenum">
              <a:rPr lang="en-GB" smtClean="0"/>
              <a:t>9</a:t>
            </a:fld>
            <a:endParaRPr lang="en-GB" dirty="0"/>
          </a:p>
        </p:txBody>
      </p:sp>
      <p:sp>
        <p:nvSpPr>
          <p:cNvPr id="2" name="Espace réservé du contenu 2">
            <a:extLst>
              <a:ext uri="{FF2B5EF4-FFF2-40B4-BE49-F238E27FC236}">
                <a16:creationId xmlns:a16="http://schemas.microsoft.com/office/drawing/2014/main" id="{4C7EE8F8-F1FB-D828-CAF6-A04C47B4E94B}"/>
              </a:ext>
            </a:extLst>
          </p:cNvPr>
          <p:cNvSpPr txBox="1">
            <a:spLocks/>
          </p:cNvSpPr>
          <p:nvPr/>
        </p:nvSpPr>
        <p:spPr>
          <a:xfrm>
            <a:off x="339212" y="1674899"/>
            <a:ext cx="10002965" cy="4917785"/>
          </a:xfrm>
          <a:prstGeom prst="rect">
            <a:avLst/>
          </a:prstGeom>
        </p:spPr>
        <p:txBody>
          <a:bodyPr vert="horz" lIns="90000" tIns="45720" rIns="91440" bIns="45720" rtlCol="0" anchor="t">
            <a:normAutofit/>
          </a:bodyPr>
          <a:lstStyle>
            <a:lvl1pPr marL="228600" indent="-228600" algn="l" defTabSz="914400" rtl="0" eaLnBrk="1" latinLnBrk="0" hangingPunct="1">
              <a:lnSpc>
                <a:spcPct val="100000"/>
              </a:lnSpc>
              <a:spcBef>
                <a:spcPts val="1000"/>
              </a:spcBef>
              <a:spcAft>
                <a:spcPts val="500"/>
              </a:spcAft>
              <a:buFont typeface="Arial" panose="020B0604020202020204" pitchFamily="34" charset="0"/>
              <a:buChar char="•"/>
              <a:defRPr lang="fr-FR" sz="1800" b="1" kern="1200" baseline="0" dirty="0" smtClean="0">
                <a:solidFill>
                  <a:srgbClr val="6C6C6C"/>
                </a:solidFill>
                <a:latin typeface="Myriad Pro" panose="020B0503030403020204" pitchFamily="34" charset="0"/>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lang="fr-FR" sz="1600" kern="1200" baseline="0" dirty="0" smtClean="0">
                <a:solidFill>
                  <a:srgbClr val="6C6C6C"/>
                </a:solidFill>
                <a:latin typeface="Myriad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1500" kern="1200" baseline="0">
                <a:solidFill>
                  <a:srgbClr val="00548A"/>
                </a:solidFill>
                <a:latin typeface="Myriad Pro" panose="020B0503030403020204" pitchFamily="34" charset="0"/>
                <a:ea typeface="+mn-ea"/>
                <a:cs typeface="+mn-cs"/>
              </a:defRPr>
            </a:lvl3pPr>
            <a:lvl4pPr marL="16002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65A3CC"/>
                </a:solidFill>
                <a:latin typeface="Myriad Pro" panose="020B0503030403020204" pitchFamily="34" charset="0"/>
                <a:ea typeface="+mn-ea"/>
                <a:cs typeface="+mn-cs"/>
              </a:defRPr>
            </a:lvl4pPr>
            <a:lvl5pPr marL="2057400" indent="-228600" algn="l" defTabSz="914400" rtl="0" eaLnBrk="1" latinLnBrk="0" hangingPunct="1">
              <a:lnSpc>
                <a:spcPct val="100000"/>
              </a:lnSpc>
              <a:spcBef>
                <a:spcPts val="300"/>
              </a:spcBef>
              <a:spcAft>
                <a:spcPts val="200"/>
              </a:spcAft>
              <a:buFont typeface="Arial" panose="020B0604020202020204" pitchFamily="34" charset="0"/>
              <a:buChar char="•"/>
              <a:defRPr sz="1400" kern="1200" baseline="0">
                <a:solidFill>
                  <a:srgbClr val="56A099"/>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600" b="0" dirty="0"/>
          </a:p>
        </p:txBody>
      </p:sp>
      <p:sp>
        <p:nvSpPr>
          <p:cNvPr id="14" name="TextBox 13">
            <a:extLst>
              <a:ext uri="{FF2B5EF4-FFF2-40B4-BE49-F238E27FC236}">
                <a16:creationId xmlns:a16="http://schemas.microsoft.com/office/drawing/2014/main" id="{A596E069-0CA2-03E0-DED3-D23F39E67D46}"/>
              </a:ext>
            </a:extLst>
          </p:cNvPr>
          <p:cNvSpPr txBox="1"/>
          <p:nvPr/>
        </p:nvSpPr>
        <p:spPr>
          <a:xfrm>
            <a:off x="908260" y="1654884"/>
            <a:ext cx="10316000" cy="4172745"/>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GB" dirty="0">
                <a:latin typeface="Myriad Pro" panose="020B0503030403020204"/>
              </a:rPr>
              <a:t>Infrastructure list is used to inform the Year 2 work programme, with work focusing on:</a:t>
            </a:r>
          </a:p>
          <a:p>
            <a:pPr marL="742950" lvl="1" indent="-285750">
              <a:lnSpc>
                <a:spcPct val="120000"/>
              </a:lnSpc>
              <a:buFont typeface="Arial" panose="020B0604020202020204" pitchFamily="34" charset="0"/>
              <a:buChar char="•"/>
            </a:pPr>
            <a:r>
              <a:rPr lang="en-GB" sz="1600" b="1" dirty="0">
                <a:latin typeface="Myriad Pro" panose="020B0503030403020204"/>
              </a:rPr>
              <a:t>Exploring infrastructure capabilities </a:t>
            </a:r>
            <a:r>
              <a:rPr lang="en-GB" sz="1600" dirty="0">
                <a:latin typeface="Myriad Pro" panose="020B0503030403020204"/>
              </a:rPr>
              <a:t>against national programme needs</a:t>
            </a:r>
          </a:p>
          <a:p>
            <a:pPr marL="742950" lvl="1" indent="-285750">
              <a:lnSpc>
                <a:spcPct val="120000"/>
              </a:lnSpc>
              <a:buFont typeface="Arial" panose="020B0604020202020204" pitchFamily="34" charset="0"/>
              <a:buChar char="•"/>
            </a:pPr>
            <a:r>
              <a:rPr lang="en-GB" sz="1600" b="1" dirty="0">
                <a:latin typeface="Myriad Pro" panose="020B0503030403020204"/>
              </a:rPr>
              <a:t>Identifying critical infrastructure </a:t>
            </a:r>
            <a:r>
              <a:rPr lang="en-GB" sz="1600" dirty="0">
                <a:latin typeface="Myriad Pro" panose="020B0503030403020204"/>
              </a:rPr>
              <a:t>needs, gaps, and long-term sustainability at the EU level</a:t>
            </a:r>
          </a:p>
          <a:p>
            <a:pPr marL="285750" indent="-285750">
              <a:lnSpc>
                <a:spcPct val="120000"/>
              </a:lnSpc>
              <a:buFont typeface="Arial" panose="020B0604020202020204" pitchFamily="34" charset="0"/>
              <a:buChar char="•"/>
            </a:pPr>
            <a:r>
              <a:rPr lang="en-GB" dirty="0">
                <a:latin typeface="Myriad Pro" panose="020B0503030403020204"/>
              </a:rPr>
              <a:t>Will undergo further updates and functionality enhancements over the course of EURAD-2</a:t>
            </a:r>
          </a:p>
          <a:p>
            <a:pPr marL="285750" indent="-285750">
              <a:lnSpc>
                <a:spcPct val="120000"/>
              </a:lnSpc>
              <a:buFont typeface="Arial" panose="020B0604020202020204" pitchFamily="34" charset="0"/>
              <a:buChar char="•"/>
            </a:pPr>
            <a:endParaRPr lang="en-GB" sz="1600" dirty="0">
              <a:latin typeface="Myriad Pro" panose="020B0503030403020204"/>
            </a:endParaRPr>
          </a:p>
          <a:p>
            <a:pPr marL="285750" indent="-285750">
              <a:lnSpc>
                <a:spcPct val="120000"/>
              </a:lnSpc>
              <a:buFont typeface="Arial" panose="020B0604020202020204" pitchFamily="34" charset="0"/>
              <a:buChar char="•"/>
            </a:pPr>
            <a:r>
              <a:rPr lang="en-GB" b="1" dirty="0">
                <a:latin typeface="Myriad Pro" panose="020B0503030403020204"/>
              </a:rPr>
              <a:t>Over the next six months</a:t>
            </a:r>
            <a:r>
              <a:rPr lang="en-GB" dirty="0">
                <a:latin typeface="Myriad Pro" panose="020B0503030403020204"/>
              </a:rPr>
              <a:t>, we will be </a:t>
            </a:r>
            <a:r>
              <a:rPr lang="en-GB" b="1" dirty="0">
                <a:latin typeface="Myriad Pro" panose="020B0503030403020204"/>
              </a:rPr>
              <a:t>focusing on examining infrastructure requirements </a:t>
            </a:r>
            <a:r>
              <a:rPr lang="en-GB" dirty="0">
                <a:latin typeface="Myriad Pro" panose="020B0503030403020204"/>
              </a:rPr>
              <a:t>to support national programme delivery and will consider how existing facilities align with identified needs, now and in the long term</a:t>
            </a:r>
          </a:p>
          <a:p>
            <a:pPr marL="742950" lvl="1" indent="-285750">
              <a:lnSpc>
                <a:spcPct val="120000"/>
              </a:lnSpc>
              <a:buFont typeface="Arial" panose="020B0604020202020204" pitchFamily="34" charset="0"/>
              <a:buChar char="•"/>
            </a:pPr>
            <a:r>
              <a:rPr lang="en-GB" sz="1600" dirty="0">
                <a:latin typeface="Myriad Pro" panose="020B0503030403020204"/>
              </a:rPr>
              <a:t>To be set out in </a:t>
            </a:r>
            <a:r>
              <a:rPr lang="en-GB" sz="1600" b="1" dirty="0">
                <a:latin typeface="Myriad Pro" panose="020B0503030403020204"/>
              </a:rPr>
              <a:t>Deliverable D2.3</a:t>
            </a:r>
            <a:r>
              <a:rPr lang="en-GB" sz="1600" dirty="0">
                <a:latin typeface="Myriad Pro" panose="020B0503030403020204"/>
              </a:rPr>
              <a:t>, (</a:t>
            </a:r>
            <a:r>
              <a:rPr lang="en-GB" sz="1600" i="1" dirty="0">
                <a:latin typeface="Myriad Pro" panose="020B0503030403020204"/>
              </a:rPr>
              <a:t>Report on recommendations for the long-term maintenance of critical infrastructure for RWM at the European level</a:t>
            </a:r>
            <a:r>
              <a:rPr lang="en-GB" sz="1600" dirty="0">
                <a:latin typeface="Myriad Pro" panose="020B0503030403020204"/>
              </a:rPr>
              <a:t>), </a:t>
            </a:r>
            <a:r>
              <a:rPr lang="en-GB" sz="1600" b="1" dirty="0">
                <a:latin typeface="Myriad Pro" panose="020B0503030403020204"/>
              </a:rPr>
              <a:t>scheduled for completion in September 2026</a:t>
            </a:r>
          </a:p>
          <a:p>
            <a:pPr marL="742950" lvl="1" indent="-285750">
              <a:lnSpc>
                <a:spcPct val="120000"/>
              </a:lnSpc>
              <a:buFont typeface="Arial" panose="020B0604020202020204" pitchFamily="34" charset="0"/>
              <a:buChar char="•"/>
            </a:pPr>
            <a:endParaRPr lang="en-GB" sz="1600" dirty="0">
              <a:latin typeface="Myriad Pro" panose="020B0503030403020204"/>
            </a:endParaRPr>
          </a:p>
          <a:p>
            <a:pPr marL="285750" indent="-285750">
              <a:lnSpc>
                <a:spcPct val="120000"/>
              </a:lnSpc>
              <a:buFont typeface="Arial" panose="020B0604020202020204" pitchFamily="34" charset="0"/>
              <a:buChar char="•"/>
            </a:pPr>
            <a:r>
              <a:rPr lang="en-GB" b="1" dirty="0">
                <a:latin typeface="Myriad Pro" panose="020B0503030403020204"/>
              </a:rPr>
              <a:t>Programme planning </a:t>
            </a:r>
            <a:r>
              <a:rPr lang="en-GB" dirty="0">
                <a:latin typeface="Myriad Pro" panose="020B0503030403020204"/>
              </a:rPr>
              <a:t>is also </a:t>
            </a:r>
            <a:r>
              <a:rPr lang="en-GB" b="1" dirty="0">
                <a:latin typeface="Myriad Pro" panose="020B0503030403020204"/>
              </a:rPr>
              <a:t>underway for infrastructure-related activities </a:t>
            </a:r>
            <a:r>
              <a:rPr lang="en-GB" dirty="0">
                <a:latin typeface="Myriad Pro" panose="020B0503030403020204"/>
              </a:rPr>
              <a:t>over Years 3-5 of EURAD-2, which will inform an update to the above deliverable</a:t>
            </a:r>
          </a:p>
        </p:txBody>
      </p:sp>
      <p:pic>
        <p:nvPicPr>
          <p:cNvPr id="9" name="Picture 8">
            <a:extLst>
              <a:ext uri="{FF2B5EF4-FFF2-40B4-BE49-F238E27FC236}">
                <a16:creationId xmlns:a16="http://schemas.microsoft.com/office/drawing/2014/main" id="{251E2584-85D1-31EF-69C6-A15EDB8BE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66" y="312539"/>
            <a:ext cx="2013517" cy="1342345"/>
          </a:xfrm>
          <a:prstGeom prst="rect">
            <a:avLst/>
          </a:prstGeom>
        </p:spPr>
      </p:pic>
    </p:spTree>
    <p:extLst>
      <p:ext uri="{BB962C8B-B14F-4D97-AF65-F5344CB8AC3E}">
        <p14:creationId xmlns:p14="http://schemas.microsoft.com/office/powerpoint/2010/main" val="25297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b229fca-adcf-4f90-8eba-3549d5a903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D7A8BEB74BC94F9F8BA119A4F81761" ma:contentTypeVersion="15" ma:contentTypeDescription="Crée un document." ma:contentTypeScope="" ma:versionID="3bcaea979d011b007ec132c544a5c6ad">
  <xsd:schema xmlns:xsd="http://www.w3.org/2001/XMLSchema" xmlns:xs="http://www.w3.org/2001/XMLSchema" xmlns:p="http://schemas.microsoft.com/office/2006/metadata/properties" xmlns:ns3="6b229fca-adcf-4f90-8eba-3549d5a903e4" xmlns:ns4="9235c9a2-6973-4369-92da-94f802cc11e7" targetNamespace="http://schemas.microsoft.com/office/2006/metadata/properties" ma:root="true" ma:fieldsID="8fd632264cbdc0e3b4a392114bb0360f" ns3:_="" ns4:_="">
    <xsd:import namespace="6b229fca-adcf-4f90-8eba-3549d5a903e4"/>
    <xsd:import namespace="9235c9a2-6973-4369-92da-94f802cc11e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29fca-adcf-4f90-8eba-3549d5a903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35c9a2-6973-4369-92da-94f802cc11e7"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FDF02-53F6-42A1-A619-A55D5FB8DCBB}">
  <ds:schemaRefs>
    <ds:schemaRef ds:uri="http://schemas.microsoft.com/sharepoint/v3/contenttype/forms"/>
  </ds:schemaRefs>
</ds:datastoreItem>
</file>

<file path=customXml/itemProps2.xml><?xml version="1.0" encoding="utf-8"?>
<ds:datastoreItem xmlns:ds="http://schemas.openxmlformats.org/officeDocument/2006/customXml" ds:itemID="{681E45D6-04A3-4181-BC25-E1D5D829EA7A}">
  <ds:schemaRef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6b229fca-adcf-4f90-8eba-3549d5a903e4"/>
    <ds:schemaRef ds:uri="http://purl.org/dc/dcmitype/"/>
    <ds:schemaRef ds:uri="9235c9a2-6973-4369-92da-94f802cc11e7"/>
    <ds:schemaRef ds:uri="http://schemas.openxmlformats.org/package/2006/metadata/core-properties"/>
  </ds:schemaRefs>
</ds:datastoreItem>
</file>

<file path=customXml/itemProps3.xml><?xml version="1.0" encoding="utf-8"?>
<ds:datastoreItem xmlns:ds="http://schemas.openxmlformats.org/officeDocument/2006/customXml" ds:itemID="{EEF3CBEC-3D55-40B9-AEE1-DF2EA37C6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29fca-adcf-4f90-8eba-3549d5a903e4"/>
    <ds:schemaRef ds:uri="9235c9a2-6973-4369-92da-94f802cc1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8553</TotalTime>
  <Words>1184</Words>
  <Application>Microsoft Office PowerPoint</Application>
  <PresentationFormat>Widescreen</PresentationFormat>
  <Paragraphs>197</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Modern Love Grunge</vt:lpstr>
      <vt:lpstr>Myriad Pro</vt:lpstr>
      <vt:lpstr>Thème Office</vt:lpstr>
      <vt:lpstr>PowerPoint Presentation</vt:lpstr>
      <vt:lpstr>Welcome!</vt:lpstr>
      <vt:lpstr>Logistics / Teams Etiquette</vt:lpstr>
      <vt:lpstr>EURAD-2 RWM Infrastructures Task Team</vt:lpstr>
      <vt:lpstr> Introduction to infrastructure activities within EURAD-2 (2024 - 2029) </vt:lpstr>
      <vt:lpstr>What do we mean by RWM Infrastructures?</vt:lpstr>
      <vt:lpstr>Subtask 3.2 Infrastructures – objectives &amp; Background</vt:lpstr>
      <vt:lpstr>EURAD-2 RWM Infrastructure Catalogue: https://euradschool.eu/infrastructures/</vt:lpstr>
      <vt:lpstr>EURAD-2 Forward Programme on RWM Infrastructures</vt:lpstr>
      <vt:lpstr>PowerPoint Presentation</vt:lpstr>
      <vt:lpstr>PowerPoint Presentation</vt:lpstr>
      <vt:lpstr>Today's PresentERs</vt:lpstr>
      <vt:lpstr>PowerPoint Presentation</vt:lpstr>
      <vt:lpstr>Interactive Session - Introduction</vt:lpstr>
      <vt:lpstr>Polling Question 1</vt:lpstr>
      <vt:lpstr>Polling Question 1 (Result)</vt:lpstr>
      <vt:lpstr>Polling Question 2</vt:lpstr>
      <vt:lpstr>Polling Question 2 (Result)</vt:lpstr>
      <vt:lpstr>Polling Question 3</vt:lpstr>
      <vt:lpstr>Polling Question 3 (Result)</vt:lpstr>
      <vt:lpstr>Summary and Conclusions</vt:lpstr>
      <vt:lpstr>PowerPoint Presentation</vt:lpstr>
    </vt:vector>
  </TitlesOfParts>
  <Company>ANDRA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THEODON Louise</dc:creator>
  <cp:lastModifiedBy>Abhishek Mishra</cp:lastModifiedBy>
  <cp:revision>104</cp:revision>
  <dcterms:created xsi:type="dcterms:W3CDTF">2024-07-10T09:53:19Z</dcterms:created>
  <dcterms:modified xsi:type="dcterms:W3CDTF">2026-03-09T14:40:45Z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0x01010097D7A8BEB74BC94F9F8BA119A4F81761</vt:lpwstr>
  </property>
  <property fmtid="{D5CDD505-2E9C-101B-9397-08002B2CF9AE}" pid="3" name="MSIP_Label_4a30d458-cd10-4a48-9232-50530e63d4a6_Enabled">
    <vt:lpwstr>true</vt:lpwstr>
  </property>
  <property fmtid="{D5CDD505-2E9C-101B-9397-08002B2CF9AE}" pid="4" name="MSIP_Label_4a30d458-cd10-4a48-9232-50530e63d4a6_SetDate">
    <vt:lpwstr>2026-01-13T07:55:19Z</vt:lpwstr>
  </property>
  <property fmtid="{D5CDD505-2E9C-101B-9397-08002B2CF9AE}" pid="5" name="MSIP_Label_4a30d458-cd10-4a48-9232-50530e63d4a6_Method">
    <vt:lpwstr>Privileged</vt:lpwstr>
  </property>
  <property fmtid="{D5CDD505-2E9C-101B-9397-08002B2CF9AE}" pid="6" name="MSIP_Label_4a30d458-cd10-4a48-9232-50530e63d4a6_Name">
    <vt:lpwstr>l0_public</vt:lpwstr>
  </property>
  <property fmtid="{D5CDD505-2E9C-101B-9397-08002B2CF9AE}" pid="7" name="MSIP_Label_4a30d458-cd10-4a48-9232-50530e63d4a6_SiteId">
    <vt:lpwstr>a5877034-8d6a-496a-8cf8-ceb5e3451109</vt:lpwstr>
  </property>
  <property fmtid="{D5CDD505-2E9C-101B-9397-08002B2CF9AE}" pid="8" name="MSIP_Label_4a30d458-cd10-4a48-9232-50530e63d4a6_ActionId">
    <vt:lpwstr>00dcd653-b4f5-418d-9ff0-012e42eeda0e</vt:lpwstr>
  </property>
  <property fmtid="{D5CDD505-2E9C-101B-9397-08002B2CF9AE}" pid="9" name="MSIP_Label_4a30d458-cd10-4a48-9232-50530e63d4a6_ContentBits">
    <vt:lpwstr>2</vt:lpwstr>
  </property>
  <property fmtid="{D5CDD505-2E9C-101B-9397-08002B2CF9AE}" pid="10" name="MSIP_Label_4a30d458-cd10-4a48-9232-50530e63d4a6_Tag">
    <vt:lpwstr>10, 0, 1, 1</vt:lpwstr>
  </property>
  <property fmtid="{D5CDD505-2E9C-101B-9397-08002B2CF9AE}" pid="11" name="ClassificationContentMarkingFooterLocations">
    <vt:lpwstr>Thème Office:8</vt:lpwstr>
  </property>
  <property fmtid="{D5CDD505-2E9C-101B-9397-08002B2CF9AE}" pid="12" name="ClassificationContentMarkingFooterText">
    <vt:lpwstr>Data sensitivity - Public</vt:lpwstr>
  </property>
</Properties>
</file>